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15"/>
  </p:notesMasterIdLst>
  <p:sldIdLst>
    <p:sldId id="26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2192000" cy="6858000"/>
  <p:notesSz cx="6858000" cy="9144000"/>
  <p:embeddedFontLst>
    <p:embeddedFont>
      <p:font typeface="Sora" pitchFamily="2" charset="0"/>
      <p:regular r:id="rId16"/>
      <p:bold r:id="rId17"/>
    </p:embeddedFont>
    <p:embeddedFont>
      <p:font typeface="Sora Light" pitchFamily="2" charset="0"/>
      <p:regular r:id="rId18"/>
      <p:bold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3" roundtripDataSignature="AMtx7mguDuJAke5HUsmE1QkCAr/IyMTe9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3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DF8905-7612-8A49-B027-60682BD25201}" v="1" dt="2025-02-07T11:05:06.9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77"/>
  </p:normalViewPr>
  <p:slideViewPr>
    <p:cSldViewPr snapToGrid="0">
      <p:cViewPr varScale="1">
        <p:scale>
          <a:sx n="101" d="100"/>
          <a:sy n="101" d="100"/>
        </p:scale>
        <p:origin x="10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customschemas.google.com/relationships/presentationmetadata" Target="metadata"/><Relationship Id="rId28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SEB - Marcos Santiago" userId="402d3e47-ea70-4229-8ef2-733d435d6ac6" providerId="ADAL" clId="{9E87A6F9-1547-EC43-B867-4D1F7512E53A}"/>
    <pc:docChg chg="custSel modSld">
      <pc:chgData name="USEB - Marcos Santiago" userId="402d3e47-ea70-4229-8ef2-733d435d6ac6" providerId="ADAL" clId="{9E87A6F9-1547-EC43-B867-4D1F7512E53A}" dt="2025-01-16T15:06:22.623" v="38"/>
      <pc:docMkLst>
        <pc:docMk/>
      </pc:docMkLst>
      <pc:sldChg chg="addSp delSp modSp mod">
        <pc:chgData name="USEB - Marcos Santiago" userId="402d3e47-ea70-4229-8ef2-733d435d6ac6" providerId="ADAL" clId="{9E87A6F9-1547-EC43-B867-4D1F7512E53A}" dt="2025-01-16T15:03:38.225" v="17" actId="1076"/>
        <pc:sldMkLst>
          <pc:docMk/>
          <pc:sldMk cId="0" sldId="256"/>
        </pc:sldMkLst>
      </pc:sldChg>
      <pc:sldChg chg="modSp mod">
        <pc:chgData name="USEB - Marcos Santiago" userId="402d3e47-ea70-4229-8ef2-733d435d6ac6" providerId="ADAL" clId="{9E87A6F9-1547-EC43-B867-4D1F7512E53A}" dt="2025-01-16T15:03:47.068" v="18" actId="732"/>
        <pc:sldMkLst>
          <pc:docMk/>
          <pc:sldMk cId="0" sldId="257"/>
        </pc:sldMkLst>
        <pc:picChg chg="mod modCrop">
          <ac:chgData name="USEB - Marcos Santiago" userId="402d3e47-ea70-4229-8ef2-733d435d6ac6" providerId="ADAL" clId="{9E87A6F9-1547-EC43-B867-4D1F7512E53A}" dt="2025-01-16T15:03:47.068" v="18" actId="732"/>
          <ac:picMkLst>
            <pc:docMk/>
            <pc:sldMk cId="0" sldId="257"/>
            <ac:picMk id="106" creationId="{00000000-0000-0000-0000-000000000000}"/>
          </ac:picMkLst>
        </pc:picChg>
      </pc:sldChg>
      <pc:sldChg chg="addSp delSp modSp mod">
        <pc:chgData name="USEB - Marcos Santiago" userId="402d3e47-ea70-4229-8ef2-733d435d6ac6" providerId="ADAL" clId="{9E87A6F9-1547-EC43-B867-4D1F7512E53A}" dt="2025-01-16T15:03:52.807" v="20"/>
        <pc:sldMkLst>
          <pc:docMk/>
          <pc:sldMk cId="0" sldId="258"/>
        </pc:sldMkLst>
        <pc:picChg chg="add mod">
          <ac:chgData name="USEB - Marcos Santiago" userId="402d3e47-ea70-4229-8ef2-733d435d6ac6" providerId="ADAL" clId="{9E87A6F9-1547-EC43-B867-4D1F7512E53A}" dt="2025-01-16T15:03:52.807" v="20"/>
          <ac:picMkLst>
            <pc:docMk/>
            <pc:sldMk cId="0" sldId="258"/>
            <ac:picMk id="2" creationId="{36957F4B-5A24-8D5A-6308-F226DCBE73CD}"/>
          </ac:picMkLst>
        </pc:picChg>
      </pc:sldChg>
      <pc:sldChg chg="addSp delSp modSp mod">
        <pc:chgData name="USEB - Marcos Santiago" userId="402d3e47-ea70-4229-8ef2-733d435d6ac6" providerId="ADAL" clId="{9E87A6F9-1547-EC43-B867-4D1F7512E53A}" dt="2025-01-16T15:03:55.954" v="22"/>
        <pc:sldMkLst>
          <pc:docMk/>
          <pc:sldMk cId="0" sldId="259"/>
        </pc:sldMkLst>
        <pc:picChg chg="add mod">
          <ac:chgData name="USEB - Marcos Santiago" userId="402d3e47-ea70-4229-8ef2-733d435d6ac6" providerId="ADAL" clId="{9E87A6F9-1547-EC43-B867-4D1F7512E53A}" dt="2025-01-16T15:03:55.954" v="22"/>
          <ac:picMkLst>
            <pc:docMk/>
            <pc:sldMk cId="0" sldId="259"/>
            <ac:picMk id="2" creationId="{2C9C9F3C-8B9D-E92C-08BD-11592EE7B0AD}"/>
          </ac:picMkLst>
        </pc:picChg>
      </pc:sldChg>
      <pc:sldChg chg="addSp delSp modSp mod">
        <pc:chgData name="USEB - Marcos Santiago" userId="402d3e47-ea70-4229-8ef2-733d435d6ac6" providerId="ADAL" clId="{9E87A6F9-1547-EC43-B867-4D1F7512E53A}" dt="2025-01-16T15:03:59.143" v="24"/>
        <pc:sldMkLst>
          <pc:docMk/>
          <pc:sldMk cId="0" sldId="260"/>
        </pc:sldMkLst>
        <pc:picChg chg="add mod">
          <ac:chgData name="USEB - Marcos Santiago" userId="402d3e47-ea70-4229-8ef2-733d435d6ac6" providerId="ADAL" clId="{9E87A6F9-1547-EC43-B867-4D1F7512E53A}" dt="2025-01-16T15:03:59.143" v="24"/>
          <ac:picMkLst>
            <pc:docMk/>
            <pc:sldMk cId="0" sldId="260"/>
            <ac:picMk id="2" creationId="{7C31AFB0-2D7A-1B37-1DEB-75B791EDC3A8}"/>
          </ac:picMkLst>
        </pc:picChg>
      </pc:sldChg>
      <pc:sldChg chg="addSp delSp modSp mod">
        <pc:chgData name="USEB - Marcos Santiago" userId="402d3e47-ea70-4229-8ef2-733d435d6ac6" providerId="ADAL" clId="{9E87A6F9-1547-EC43-B867-4D1F7512E53A}" dt="2025-01-16T15:04:03.001" v="26"/>
        <pc:sldMkLst>
          <pc:docMk/>
          <pc:sldMk cId="0" sldId="261"/>
        </pc:sldMkLst>
        <pc:picChg chg="add mod">
          <ac:chgData name="USEB - Marcos Santiago" userId="402d3e47-ea70-4229-8ef2-733d435d6ac6" providerId="ADAL" clId="{9E87A6F9-1547-EC43-B867-4D1F7512E53A}" dt="2025-01-16T15:04:03.001" v="26"/>
          <ac:picMkLst>
            <pc:docMk/>
            <pc:sldMk cId="0" sldId="261"/>
            <ac:picMk id="2" creationId="{7CC2C915-5B14-EBE7-EC84-A19CB79E7439}"/>
          </ac:picMkLst>
        </pc:picChg>
      </pc:sldChg>
      <pc:sldChg chg="addSp delSp modSp mod">
        <pc:chgData name="USEB - Marcos Santiago" userId="402d3e47-ea70-4229-8ef2-733d435d6ac6" providerId="ADAL" clId="{9E87A6F9-1547-EC43-B867-4D1F7512E53A}" dt="2025-01-16T15:04:06.498" v="28"/>
        <pc:sldMkLst>
          <pc:docMk/>
          <pc:sldMk cId="0" sldId="262"/>
        </pc:sldMkLst>
        <pc:picChg chg="add mod">
          <ac:chgData name="USEB - Marcos Santiago" userId="402d3e47-ea70-4229-8ef2-733d435d6ac6" providerId="ADAL" clId="{9E87A6F9-1547-EC43-B867-4D1F7512E53A}" dt="2025-01-16T15:04:06.498" v="28"/>
          <ac:picMkLst>
            <pc:docMk/>
            <pc:sldMk cId="0" sldId="262"/>
            <ac:picMk id="2" creationId="{8B1E6F52-8238-A88A-6AB9-2A16B6575D36}"/>
          </ac:picMkLst>
        </pc:picChg>
      </pc:sldChg>
      <pc:sldChg chg="addSp delSp modSp mod">
        <pc:chgData name="USEB - Marcos Santiago" userId="402d3e47-ea70-4229-8ef2-733d435d6ac6" providerId="ADAL" clId="{9E87A6F9-1547-EC43-B867-4D1F7512E53A}" dt="2025-01-16T15:04:10.542" v="30"/>
        <pc:sldMkLst>
          <pc:docMk/>
          <pc:sldMk cId="0" sldId="263"/>
        </pc:sldMkLst>
        <pc:picChg chg="add mod">
          <ac:chgData name="USEB - Marcos Santiago" userId="402d3e47-ea70-4229-8ef2-733d435d6ac6" providerId="ADAL" clId="{9E87A6F9-1547-EC43-B867-4D1F7512E53A}" dt="2025-01-16T15:04:10.542" v="30"/>
          <ac:picMkLst>
            <pc:docMk/>
            <pc:sldMk cId="0" sldId="263"/>
            <ac:picMk id="2" creationId="{A582A6D3-37E4-5B0C-3BEA-6DD09CC183FE}"/>
          </ac:picMkLst>
        </pc:picChg>
      </pc:sldChg>
      <pc:sldChg chg="addSp delSp modSp mod">
        <pc:chgData name="USEB - Marcos Santiago" userId="402d3e47-ea70-4229-8ef2-733d435d6ac6" providerId="ADAL" clId="{9E87A6F9-1547-EC43-B867-4D1F7512E53A}" dt="2025-01-16T15:04:13.688" v="32"/>
        <pc:sldMkLst>
          <pc:docMk/>
          <pc:sldMk cId="0" sldId="264"/>
        </pc:sldMkLst>
        <pc:picChg chg="add mod">
          <ac:chgData name="USEB - Marcos Santiago" userId="402d3e47-ea70-4229-8ef2-733d435d6ac6" providerId="ADAL" clId="{9E87A6F9-1547-EC43-B867-4D1F7512E53A}" dt="2025-01-16T15:04:13.688" v="32"/>
          <ac:picMkLst>
            <pc:docMk/>
            <pc:sldMk cId="0" sldId="264"/>
            <ac:picMk id="2" creationId="{09D1EF44-06A5-BE1E-ADF9-7CE2043FA9C2}"/>
          </ac:picMkLst>
        </pc:picChg>
      </pc:sldChg>
      <pc:sldChg chg="addSp delSp modSp mod">
        <pc:chgData name="USEB - Marcos Santiago" userId="402d3e47-ea70-4229-8ef2-733d435d6ac6" providerId="ADAL" clId="{9E87A6F9-1547-EC43-B867-4D1F7512E53A}" dt="2025-01-16T15:06:14.886" v="34"/>
        <pc:sldMkLst>
          <pc:docMk/>
          <pc:sldMk cId="0" sldId="265"/>
        </pc:sldMkLst>
        <pc:picChg chg="add mod">
          <ac:chgData name="USEB - Marcos Santiago" userId="402d3e47-ea70-4229-8ef2-733d435d6ac6" providerId="ADAL" clId="{9E87A6F9-1547-EC43-B867-4D1F7512E53A}" dt="2025-01-16T15:06:14.886" v="34"/>
          <ac:picMkLst>
            <pc:docMk/>
            <pc:sldMk cId="0" sldId="265"/>
            <ac:picMk id="2" creationId="{CF397483-A132-74A6-0798-A0E693384006}"/>
          </ac:picMkLst>
        </pc:picChg>
      </pc:sldChg>
      <pc:sldChg chg="addSp delSp modSp mod">
        <pc:chgData name="USEB - Marcos Santiago" userId="402d3e47-ea70-4229-8ef2-733d435d6ac6" providerId="ADAL" clId="{9E87A6F9-1547-EC43-B867-4D1F7512E53A}" dt="2025-01-16T15:06:18.231" v="36"/>
        <pc:sldMkLst>
          <pc:docMk/>
          <pc:sldMk cId="0" sldId="266"/>
        </pc:sldMkLst>
        <pc:picChg chg="add mod">
          <ac:chgData name="USEB - Marcos Santiago" userId="402d3e47-ea70-4229-8ef2-733d435d6ac6" providerId="ADAL" clId="{9E87A6F9-1547-EC43-B867-4D1F7512E53A}" dt="2025-01-16T15:06:18.231" v="36"/>
          <ac:picMkLst>
            <pc:docMk/>
            <pc:sldMk cId="0" sldId="266"/>
            <ac:picMk id="2" creationId="{7A824641-DE62-4023-D141-93AABBF006C5}"/>
          </ac:picMkLst>
        </pc:picChg>
      </pc:sldChg>
      <pc:sldChg chg="addSp delSp modSp mod">
        <pc:chgData name="USEB - Marcos Santiago" userId="402d3e47-ea70-4229-8ef2-733d435d6ac6" providerId="ADAL" clId="{9E87A6F9-1547-EC43-B867-4D1F7512E53A}" dt="2025-01-16T15:06:22.623" v="38"/>
        <pc:sldMkLst>
          <pc:docMk/>
          <pc:sldMk cId="0" sldId="267"/>
        </pc:sldMkLst>
        <pc:picChg chg="add mod">
          <ac:chgData name="USEB - Marcos Santiago" userId="402d3e47-ea70-4229-8ef2-733d435d6ac6" providerId="ADAL" clId="{9E87A6F9-1547-EC43-B867-4D1F7512E53A}" dt="2025-01-16T15:06:22.623" v="38"/>
          <ac:picMkLst>
            <pc:docMk/>
            <pc:sldMk cId="0" sldId="267"/>
            <ac:picMk id="2" creationId="{7EBD75A8-ACC2-3E1B-1EA5-FC8844EC75FF}"/>
          </ac:picMkLst>
        </pc:picChg>
      </pc:sldChg>
    </pc:docChg>
  </pc:docChgLst>
  <pc:docChgLst>
    <pc:chgData name="USEB - Marcos Santiago" userId="402d3e47-ea70-4229-8ef2-733d435d6ac6" providerId="ADAL" clId="{0ADF8905-7612-8A49-B027-60682BD25201}"/>
    <pc:docChg chg="undo addSld delSld modSld">
      <pc:chgData name="USEB - Marcos Santiago" userId="402d3e47-ea70-4229-8ef2-733d435d6ac6" providerId="ADAL" clId="{0ADF8905-7612-8A49-B027-60682BD25201}" dt="2025-02-07T11:05:18.767" v="6" actId="2696"/>
      <pc:docMkLst>
        <pc:docMk/>
      </pc:docMkLst>
      <pc:sldChg chg="del">
        <pc:chgData name="USEB - Marcos Santiago" userId="402d3e47-ea70-4229-8ef2-733d435d6ac6" providerId="ADAL" clId="{0ADF8905-7612-8A49-B027-60682BD25201}" dt="2025-02-07T11:05:16.597" v="4" actId="2696"/>
        <pc:sldMkLst>
          <pc:docMk/>
          <pc:sldMk cId="0" sldId="256"/>
        </pc:sldMkLst>
      </pc:sldChg>
      <pc:sldChg chg="addSp modSp new add del mod">
        <pc:chgData name="USEB - Marcos Santiago" userId="402d3e47-ea70-4229-8ef2-733d435d6ac6" providerId="ADAL" clId="{0ADF8905-7612-8A49-B027-60682BD25201}" dt="2025-02-07T11:05:18.767" v="6" actId="2696"/>
        <pc:sldMkLst>
          <pc:docMk/>
          <pc:sldMk cId="1193943914" sldId="268"/>
        </pc:sldMkLst>
        <pc:picChg chg="add mod">
          <ac:chgData name="USEB - Marcos Santiago" userId="402d3e47-ea70-4229-8ef2-733d435d6ac6" providerId="ADAL" clId="{0ADF8905-7612-8A49-B027-60682BD25201}" dt="2025-02-07T11:05:13.698" v="3" actId="14100"/>
          <ac:picMkLst>
            <pc:docMk/>
            <pc:sldMk cId="1193943914" sldId="268"/>
            <ac:picMk id="4" creationId="{09D7D530-90BF-B283-8319-CC95B039E90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 amt="51000"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51000"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6B1FC3-47A0-9218-01F4-4895F42BA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4D63C45-3105-575E-F9C5-CA0FB95F26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9D7D530-90BF-B283-8319-CC95B039E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43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0"/>
          <p:cNvSpPr txBox="1">
            <a:spLocks noGrp="1"/>
          </p:cNvSpPr>
          <p:nvPr>
            <p:ph type="title"/>
          </p:nvPr>
        </p:nvSpPr>
        <p:spPr>
          <a:xfrm>
            <a:off x="816300" y="2973375"/>
            <a:ext cx="10559400" cy="19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40"/>
              <a:buFont typeface="Sora"/>
              <a:buNone/>
            </a:pPr>
            <a:r>
              <a:rPr lang="en-US" sz="4640" b="1">
                <a:solidFill>
                  <a:schemeClr val="lt1"/>
                </a:solidFill>
                <a:highlight>
                  <a:srgbClr val="FF0000"/>
                </a:highlight>
                <a:latin typeface="Sora"/>
                <a:ea typeface="Sora"/>
                <a:cs typeface="Sora"/>
                <a:sym typeface="Sora"/>
              </a:rPr>
              <a:t>COMECE EM VOCÊ</a:t>
            </a:r>
            <a:endParaRPr sz="4640" b="1">
              <a:solidFill>
                <a:schemeClr val="lt1"/>
              </a:solidFill>
              <a:highlight>
                <a:srgbClr val="FF0000"/>
              </a:highlight>
              <a:latin typeface="Sora"/>
              <a:ea typeface="Sora"/>
              <a:cs typeface="Sora"/>
              <a:sym typeface="Sora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40"/>
              <a:buFont typeface="Sora"/>
              <a:buNone/>
            </a:pPr>
            <a:r>
              <a:rPr lang="en-US" sz="4640" b="1">
                <a:solidFill>
                  <a:schemeClr val="lt1"/>
                </a:solidFill>
                <a:highlight>
                  <a:srgbClr val="FF0000"/>
                </a:highlight>
                <a:latin typeface="Sora"/>
                <a:ea typeface="Sora"/>
                <a:cs typeface="Sora"/>
                <a:sym typeface="Sora"/>
              </a:rPr>
              <a:t> A MUDANÇA MISSIONÁRIA</a:t>
            </a:r>
            <a:r>
              <a:rPr lang="en-US" sz="4640">
                <a:solidFill>
                  <a:srgbClr val="C00000"/>
                </a:solidFill>
                <a:latin typeface="Sora"/>
                <a:ea typeface="Sora"/>
                <a:cs typeface="Sora"/>
                <a:sym typeface="Sora"/>
              </a:rPr>
              <a:t> </a:t>
            </a:r>
            <a:endParaRPr sz="4640">
              <a:solidFill>
                <a:srgbClr val="C00000"/>
              </a:solidFill>
              <a:latin typeface="Sora"/>
              <a:ea typeface="Sora"/>
              <a:cs typeface="Sora"/>
              <a:sym typeface="Sora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40"/>
              <a:buFont typeface="Sora"/>
              <a:buNone/>
            </a:pPr>
            <a:r>
              <a:rPr lang="en-US" sz="4640">
                <a:latin typeface="Sora"/>
                <a:ea typeface="Sora"/>
                <a:cs typeface="Sora"/>
                <a:sym typeface="Sora"/>
              </a:rPr>
              <a:t>QUE VOCÊ QUER VER NO MUNDO, NA IGREJA, NA FAMÍLIA!</a:t>
            </a:r>
            <a:endParaRPr sz="5360"/>
          </a:p>
        </p:txBody>
      </p:sp>
      <p:pic>
        <p:nvPicPr>
          <p:cNvPr id="2" name="Google Shape;106;p2">
            <a:extLst>
              <a:ext uri="{FF2B5EF4-FFF2-40B4-BE49-F238E27FC236}">
                <a16:creationId xmlns:a16="http://schemas.microsoft.com/office/drawing/2014/main" id="{CF397483-A132-74A6-0798-A0E69338400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4788" r="83337"/>
          <a:stretch/>
        </p:blipFill>
        <p:spPr>
          <a:xfrm rot="5400000">
            <a:off x="622427" y="-365324"/>
            <a:ext cx="1441196" cy="268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11"/>
          <p:cNvPicPr preferRelativeResize="0"/>
          <p:nvPr/>
        </p:nvPicPr>
        <p:blipFill rotWithShape="1">
          <a:blip r:embed="rId3">
            <a:alphaModFix/>
          </a:blip>
          <a:srcRect l="11725" r="36423" b="-1"/>
          <a:stretch/>
        </p:blipFill>
        <p:spPr>
          <a:xfrm>
            <a:off x="7890791" y="1416118"/>
            <a:ext cx="3710942" cy="4025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1"/>
          <p:cNvPicPr preferRelativeResize="0"/>
          <p:nvPr/>
        </p:nvPicPr>
        <p:blipFill rotWithShape="1">
          <a:blip r:embed="rId4">
            <a:alphaModFix/>
          </a:blip>
          <a:srcRect r="-3" b="4439"/>
          <a:stretch/>
        </p:blipFill>
        <p:spPr>
          <a:xfrm>
            <a:off x="3973460" y="1440580"/>
            <a:ext cx="3652209" cy="1963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1"/>
          <p:cNvPicPr preferRelativeResize="0"/>
          <p:nvPr/>
        </p:nvPicPr>
        <p:blipFill rotWithShape="1">
          <a:blip r:embed="rId5">
            <a:alphaModFix/>
          </a:blip>
          <a:srcRect l="5530" r="2" b="2"/>
          <a:stretch/>
        </p:blipFill>
        <p:spPr>
          <a:xfrm>
            <a:off x="3973460" y="3499213"/>
            <a:ext cx="3652208" cy="1942668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1"/>
          <p:cNvSpPr txBox="1"/>
          <p:nvPr/>
        </p:nvSpPr>
        <p:spPr>
          <a:xfrm>
            <a:off x="3973460" y="5574497"/>
            <a:ext cx="762827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Adventistas criaram um velório para ajudar famílias que não tem dinheiro para oferecerem uma despedida digna ao ente querido.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C00000"/>
                </a:solidFill>
                <a:latin typeface="Sora"/>
                <a:ea typeface="Sora"/>
                <a:cs typeface="Sora"/>
                <a:sym typeface="Sora"/>
              </a:rPr>
              <a:t>#espiritualidade </a:t>
            </a:r>
            <a:endParaRPr/>
          </a:p>
        </p:txBody>
      </p:sp>
      <p:sp>
        <p:nvSpPr>
          <p:cNvPr id="173" name="Google Shape;173;p11"/>
          <p:cNvSpPr/>
          <p:nvPr/>
        </p:nvSpPr>
        <p:spPr>
          <a:xfrm>
            <a:off x="732225" y="2837500"/>
            <a:ext cx="3051600" cy="13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OUSE PREGAR COMO NINGUÉM FEZ!</a:t>
            </a:r>
            <a:endParaRPr sz="4000" b="1"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</p:txBody>
      </p:sp>
      <p:pic>
        <p:nvPicPr>
          <p:cNvPr id="2" name="Google Shape;106;p2">
            <a:extLst>
              <a:ext uri="{FF2B5EF4-FFF2-40B4-BE49-F238E27FC236}">
                <a16:creationId xmlns:a16="http://schemas.microsoft.com/office/drawing/2014/main" id="{7A824641-DE62-4023-D141-93AABBF006C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44788" r="83337"/>
          <a:stretch/>
        </p:blipFill>
        <p:spPr>
          <a:xfrm rot="5400000">
            <a:off x="622427" y="-365324"/>
            <a:ext cx="1441196" cy="268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2"/>
          <p:cNvSpPr txBox="1"/>
          <p:nvPr/>
        </p:nvSpPr>
        <p:spPr>
          <a:xfrm>
            <a:off x="619725" y="1506325"/>
            <a:ext cx="10573800" cy="9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Sora"/>
              <a:buNone/>
            </a:pPr>
            <a:r>
              <a:rPr lang="en-US" sz="3200" b="1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SEJA UM MISSIONÁRIO QUE TRANSFORMA O MUNDO DE FORMA CRIATIVA.</a:t>
            </a:r>
            <a:endParaRPr sz="1800"/>
          </a:p>
        </p:txBody>
      </p:sp>
      <p:sp>
        <p:nvSpPr>
          <p:cNvPr id="180" name="Google Shape;180;p12"/>
          <p:cNvSpPr txBox="1"/>
          <p:nvPr/>
        </p:nvSpPr>
        <p:spPr>
          <a:xfrm>
            <a:off x="5871121" y="2519932"/>
            <a:ext cx="430157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Adventistas criam uma loja em que vendem e trocam itens domésticos não mais utilizados.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C00000"/>
                </a:solidFill>
                <a:latin typeface="Sora"/>
                <a:ea typeface="Sora"/>
                <a:cs typeface="Sora"/>
                <a:sym typeface="Sora"/>
              </a:rPr>
              <a:t>#sustentabilidade </a:t>
            </a:r>
            <a:endParaRPr/>
          </a:p>
        </p:txBody>
      </p:sp>
      <p:pic>
        <p:nvPicPr>
          <p:cNvPr id="181" name="Google Shape;181;p12"/>
          <p:cNvPicPr preferRelativeResize="0"/>
          <p:nvPr/>
        </p:nvPicPr>
        <p:blipFill rotWithShape="1">
          <a:blip r:embed="rId3">
            <a:alphaModFix/>
          </a:blip>
          <a:srcRect l="2096" r="9014"/>
          <a:stretch/>
        </p:blipFill>
        <p:spPr>
          <a:xfrm>
            <a:off x="5967741" y="3818065"/>
            <a:ext cx="4739572" cy="2666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2"/>
          <p:cNvPicPr preferRelativeResize="0"/>
          <p:nvPr/>
        </p:nvPicPr>
        <p:blipFill rotWithShape="1">
          <a:blip r:embed="rId4">
            <a:alphaModFix/>
          </a:blip>
          <a:srcRect r="11110"/>
          <a:stretch/>
        </p:blipFill>
        <p:spPr>
          <a:xfrm>
            <a:off x="690015" y="3787126"/>
            <a:ext cx="4739572" cy="266601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2"/>
          <p:cNvSpPr txBox="1"/>
          <p:nvPr/>
        </p:nvSpPr>
        <p:spPr>
          <a:xfrm>
            <a:off x="619726" y="2519931"/>
            <a:ext cx="4739571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Adventistas criam uma lanchonete em que vendem comida saudável e oferecem orações no cardápio.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C00000"/>
                </a:solidFill>
                <a:latin typeface="Sora"/>
                <a:ea typeface="Sora"/>
                <a:cs typeface="Sora"/>
                <a:sym typeface="Sora"/>
              </a:rPr>
              <a:t>#Solidariedade</a:t>
            </a:r>
            <a:endParaRPr/>
          </a:p>
        </p:txBody>
      </p:sp>
      <p:pic>
        <p:nvPicPr>
          <p:cNvPr id="2" name="Google Shape;106;p2">
            <a:extLst>
              <a:ext uri="{FF2B5EF4-FFF2-40B4-BE49-F238E27FC236}">
                <a16:creationId xmlns:a16="http://schemas.microsoft.com/office/drawing/2014/main" id="{7EBD75A8-ACC2-3E1B-1EA5-FC8844EC75F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44788" r="83337"/>
          <a:stretch/>
        </p:blipFill>
        <p:spPr>
          <a:xfrm rot="5400000">
            <a:off x="622427" y="-365324"/>
            <a:ext cx="1441196" cy="268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"/>
          <p:cNvSpPr txBox="1">
            <a:spLocks noGrp="1"/>
          </p:cNvSpPr>
          <p:nvPr>
            <p:ph type="title"/>
          </p:nvPr>
        </p:nvSpPr>
        <p:spPr>
          <a:xfrm>
            <a:off x="1086950" y="2670175"/>
            <a:ext cx="6677700" cy="17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ra"/>
              <a:buNone/>
            </a:pPr>
            <a:r>
              <a:rPr lang="en-US" sz="4500">
                <a:latin typeface="Sora"/>
                <a:ea typeface="Sora"/>
                <a:cs typeface="Sora"/>
                <a:sym typeface="Sora"/>
              </a:rPr>
              <a:t>O Instrutor Bíblico deve </a:t>
            </a:r>
            <a:r>
              <a:rPr lang="en-US" sz="4500" b="1">
                <a:solidFill>
                  <a:srgbClr val="21122F"/>
                </a:solidFill>
                <a:highlight>
                  <a:srgbClr val="C0C0C0"/>
                </a:highlight>
                <a:latin typeface="Sora"/>
                <a:ea typeface="Sora"/>
                <a:cs typeface="Sora"/>
                <a:sym typeface="Sora"/>
              </a:rPr>
              <a:t>CONSTRUIR UMA HISTÓRIA DE AMOR </a:t>
            </a:r>
            <a:r>
              <a:rPr lang="en-US" sz="4500">
                <a:latin typeface="Sora"/>
                <a:ea typeface="Sora"/>
                <a:cs typeface="Sora"/>
                <a:sym typeface="Sora"/>
              </a:rPr>
              <a:t>com os estudantes da Bíblia.</a:t>
            </a:r>
            <a:endParaRPr sz="4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p2"/>
          <p:cNvPicPr preferRelativeResize="0"/>
          <p:nvPr/>
        </p:nvPicPr>
        <p:blipFill rotWithShape="1">
          <a:blip r:embed="rId3">
            <a:alphaModFix/>
          </a:blip>
          <a:srcRect t="44788" r="83337"/>
          <a:stretch/>
        </p:blipFill>
        <p:spPr>
          <a:xfrm rot="5400000">
            <a:off x="622427" y="-365324"/>
            <a:ext cx="1441196" cy="268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"/>
          <p:cNvPicPr preferRelativeResize="0"/>
          <p:nvPr/>
        </p:nvPicPr>
        <p:blipFill rotWithShape="1">
          <a:blip r:embed="rId4">
            <a:alphaModFix/>
          </a:blip>
          <a:srcRect l="42769" r="21170"/>
          <a:stretch/>
        </p:blipFill>
        <p:spPr>
          <a:xfrm>
            <a:off x="8486774" y="0"/>
            <a:ext cx="37052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"/>
          <p:cNvSpPr txBox="1">
            <a:spLocks noGrp="1"/>
          </p:cNvSpPr>
          <p:nvPr>
            <p:ph type="title"/>
          </p:nvPr>
        </p:nvSpPr>
        <p:spPr>
          <a:xfrm>
            <a:off x="682887" y="2873783"/>
            <a:ext cx="6527400" cy="20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Sora"/>
              <a:buNone/>
            </a:pPr>
            <a:r>
              <a:rPr lang="en-US" sz="358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Os estudantes da Bíblia de hoje querem estudos mais profundos, em curto prazo, com mais tempo para um bate-papo e um lanche.</a:t>
            </a:r>
            <a:endParaRPr sz="358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Sora"/>
              <a:buNone/>
            </a:pPr>
            <a:endParaRPr sz="358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Sora"/>
              <a:buNone/>
            </a:pPr>
            <a:r>
              <a:rPr lang="en-US" sz="3380" b="1">
                <a:solidFill>
                  <a:srgbClr val="C00000"/>
                </a:solidFill>
                <a:latin typeface="Sora"/>
                <a:ea typeface="Sora"/>
                <a:cs typeface="Sora"/>
                <a:sym typeface="Sora"/>
              </a:rPr>
              <a:t>Tente dar mais de um estudo por semana!</a:t>
            </a:r>
            <a:endParaRPr sz="3380" b="1">
              <a:solidFill>
                <a:srgbClr val="C00000"/>
              </a:solidFill>
              <a:latin typeface="Sora"/>
              <a:ea typeface="Sora"/>
              <a:cs typeface="Sora"/>
              <a:sym typeface="Sora"/>
            </a:endParaRPr>
          </a:p>
        </p:txBody>
      </p:sp>
      <p:pic>
        <p:nvPicPr>
          <p:cNvPr id="114" name="Google Shape;114;p3"/>
          <p:cNvPicPr preferRelativeResize="0"/>
          <p:nvPr/>
        </p:nvPicPr>
        <p:blipFill rotWithShape="1">
          <a:blip r:embed="rId3">
            <a:alphaModFix/>
          </a:blip>
          <a:srcRect l="19658" r="43374"/>
          <a:stretch/>
        </p:blipFill>
        <p:spPr>
          <a:xfrm>
            <a:off x="8382000" y="0"/>
            <a:ext cx="3810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06;p2">
            <a:extLst>
              <a:ext uri="{FF2B5EF4-FFF2-40B4-BE49-F238E27FC236}">
                <a16:creationId xmlns:a16="http://schemas.microsoft.com/office/drawing/2014/main" id="{36957F4B-5A24-8D5A-6308-F226DCBE73C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44788" r="83337"/>
          <a:stretch/>
        </p:blipFill>
        <p:spPr>
          <a:xfrm rot="5400000">
            <a:off x="622427" y="-365324"/>
            <a:ext cx="1441196" cy="268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"/>
          <p:cNvSpPr txBox="1">
            <a:spLocks noGrp="1"/>
          </p:cNvSpPr>
          <p:nvPr>
            <p:ph type="title"/>
          </p:nvPr>
        </p:nvSpPr>
        <p:spPr>
          <a:xfrm>
            <a:off x="446077" y="2190750"/>
            <a:ext cx="7364423" cy="3192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None/>
            </a:pPr>
            <a:b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Hoje, precisamos usar diferentes métodos para atingirmos o mesmo estudante.</a:t>
            </a:r>
            <a:br>
              <a:rPr lang="en-US" sz="36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</a:br>
            <a:br>
              <a:rPr lang="en-US" sz="36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</a:br>
            <a:r>
              <a:rPr lang="en-US" sz="3600">
                <a:solidFill>
                  <a:srgbClr val="C00000"/>
                </a:solidFill>
                <a:latin typeface="Sora Light"/>
                <a:ea typeface="Sora Light"/>
                <a:cs typeface="Sora Light"/>
                <a:sym typeface="Sora Light"/>
              </a:rPr>
              <a:t>(Reunião das Unidades nos lares, Classe Bíblica, Amizade, Culto, Recreação, etc.)</a:t>
            </a:r>
            <a:endParaRPr/>
          </a:p>
        </p:txBody>
      </p:sp>
      <p:pic>
        <p:nvPicPr>
          <p:cNvPr id="121" name="Google Shape;121;p4"/>
          <p:cNvPicPr preferRelativeResize="0"/>
          <p:nvPr/>
        </p:nvPicPr>
        <p:blipFill rotWithShape="1">
          <a:blip r:embed="rId3">
            <a:alphaModFix/>
          </a:blip>
          <a:srcRect l="57985" r="6032"/>
          <a:stretch/>
        </p:blipFill>
        <p:spPr>
          <a:xfrm>
            <a:off x="8210550" y="0"/>
            <a:ext cx="39814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06;p2">
            <a:extLst>
              <a:ext uri="{FF2B5EF4-FFF2-40B4-BE49-F238E27FC236}">
                <a16:creationId xmlns:a16="http://schemas.microsoft.com/office/drawing/2014/main" id="{2C9C9F3C-8B9D-E92C-08BD-11592EE7B0A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44788" r="83337"/>
          <a:stretch/>
        </p:blipFill>
        <p:spPr>
          <a:xfrm rot="5400000">
            <a:off x="622427" y="-365324"/>
            <a:ext cx="1441196" cy="268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"/>
          <p:cNvSpPr/>
          <p:nvPr/>
        </p:nvSpPr>
        <p:spPr>
          <a:xfrm>
            <a:off x="830824" y="1906994"/>
            <a:ext cx="6712976" cy="378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O Evangelho é mais facilmente ensinado quando apresentado em: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C00000"/>
                </a:solidFill>
                <a:latin typeface="Sora Light"/>
                <a:ea typeface="Sora Light"/>
                <a:cs typeface="Sora Light"/>
                <a:sym typeface="Sora Light"/>
              </a:rPr>
              <a:t>IMAGEM, VÍDEO, GAMES, TESTEMUNHOS OU CONTEÚDO SISTEMÁTICO..</a:t>
            </a:r>
            <a:endParaRPr sz="3200">
              <a:solidFill>
                <a:srgbClr val="C00000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pic>
        <p:nvPicPr>
          <p:cNvPr id="128" name="Google Shape;128;p5"/>
          <p:cNvPicPr preferRelativeResize="0"/>
          <p:nvPr/>
        </p:nvPicPr>
        <p:blipFill rotWithShape="1">
          <a:blip r:embed="rId3">
            <a:alphaModFix/>
          </a:blip>
          <a:srcRect l="39076" r="22040"/>
          <a:stretch/>
        </p:blipFill>
        <p:spPr>
          <a:xfrm>
            <a:off x="8191500" y="0"/>
            <a:ext cx="4000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06;p2">
            <a:extLst>
              <a:ext uri="{FF2B5EF4-FFF2-40B4-BE49-F238E27FC236}">
                <a16:creationId xmlns:a16="http://schemas.microsoft.com/office/drawing/2014/main" id="{7C31AFB0-2D7A-1B37-1DEB-75B791EDC3A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44788" r="83337"/>
          <a:stretch/>
        </p:blipFill>
        <p:spPr>
          <a:xfrm rot="5400000">
            <a:off x="622427" y="-365324"/>
            <a:ext cx="1441196" cy="268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"/>
          <p:cNvSpPr txBox="1">
            <a:spLocks noGrp="1"/>
          </p:cNvSpPr>
          <p:nvPr>
            <p:ph type="title"/>
          </p:nvPr>
        </p:nvSpPr>
        <p:spPr>
          <a:xfrm>
            <a:off x="742251" y="2017600"/>
            <a:ext cx="7125399" cy="2161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ora"/>
              <a:buNone/>
            </a:pPr>
            <a:r>
              <a:rPr lang="en-US" sz="3600">
                <a:latin typeface="Sora"/>
                <a:ea typeface="Sora"/>
                <a:cs typeface="Sora"/>
                <a:sym typeface="Sora"/>
              </a:rPr>
              <a:t>Saber manejar a </a:t>
            </a:r>
            <a:r>
              <a:rPr lang="en-US" sz="3600" b="1">
                <a:solidFill>
                  <a:srgbClr val="C00000"/>
                </a:solidFill>
                <a:latin typeface="Sora"/>
                <a:ea typeface="Sora"/>
                <a:cs typeface="Sora"/>
                <a:sym typeface="Sora"/>
              </a:rPr>
              <a:t>BÍBLIA</a:t>
            </a:r>
            <a:r>
              <a:rPr lang="en-US" sz="3600">
                <a:latin typeface="Sora"/>
                <a:ea typeface="Sora"/>
                <a:cs typeface="Sora"/>
                <a:sym typeface="Sora"/>
              </a:rPr>
              <a:t> é </a:t>
            </a:r>
            <a:r>
              <a:rPr lang="en-US" sz="3600" b="1">
                <a:solidFill>
                  <a:srgbClr val="C00000"/>
                </a:solidFill>
                <a:latin typeface="Sora"/>
                <a:ea typeface="Sora"/>
                <a:cs typeface="Sora"/>
                <a:sym typeface="Sora"/>
              </a:rPr>
              <a:t>IMPORTANTE</a:t>
            </a:r>
            <a:r>
              <a:rPr lang="en-US" sz="3600">
                <a:latin typeface="Sora"/>
                <a:ea typeface="Sora"/>
                <a:cs typeface="Sora"/>
                <a:sym typeface="Sora"/>
              </a:rPr>
              <a:t>, mas </a:t>
            </a:r>
            <a:r>
              <a:rPr lang="en-US" sz="3600" b="1">
                <a:solidFill>
                  <a:srgbClr val="C00000"/>
                </a:solidFill>
                <a:latin typeface="Sora"/>
                <a:ea typeface="Sora"/>
                <a:cs typeface="Sora"/>
                <a:sym typeface="Sora"/>
              </a:rPr>
              <a:t>COMPREENDER</a:t>
            </a:r>
            <a:r>
              <a:rPr lang="en-US" sz="3600">
                <a:latin typeface="Sora"/>
                <a:ea typeface="Sora"/>
                <a:cs typeface="Sora"/>
                <a:sym typeface="Sora"/>
              </a:rPr>
              <a:t> as </a:t>
            </a:r>
            <a:r>
              <a:rPr lang="en-US" sz="3600" b="1">
                <a:solidFill>
                  <a:srgbClr val="C00000"/>
                </a:solidFill>
                <a:latin typeface="Sora"/>
                <a:ea typeface="Sora"/>
                <a:cs typeface="Sora"/>
                <a:sym typeface="Sora"/>
              </a:rPr>
              <a:t>PESSOAS</a:t>
            </a:r>
            <a:r>
              <a:rPr lang="en-US" sz="3600">
                <a:latin typeface="Sora"/>
                <a:ea typeface="Sora"/>
                <a:cs typeface="Sora"/>
                <a:sym typeface="Sora"/>
              </a:rPr>
              <a:t> é um diferencial do instrutor bíblico.</a:t>
            </a:r>
            <a:endParaRPr/>
          </a:p>
        </p:txBody>
      </p:sp>
      <p:sp>
        <p:nvSpPr>
          <p:cNvPr id="134" name="Google Shape;134;p6"/>
          <p:cNvSpPr txBox="1">
            <a:spLocks noGrp="1"/>
          </p:cNvSpPr>
          <p:nvPr>
            <p:ph type="body" idx="1"/>
          </p:nvPr>
        </p:nvSpPr>
        <p:spPr>
          <a:xfrm>
            <a:off x="742253" y="5039022"/>
            <a:ext cx="7125300" cy="13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520"/>
              <a:buNone/>
            </a:pPr>
            <a:r>
              <a:rPr lang="en-US" sz="2020">
                <a:solidFill>
                  <a:srgbClr val="FF0000"/>
                </a:solidFill>
                <a:latin typeface="Sora Light"/>
                <a:ea typeface="Sora Light"/>
                <a:cs typeface="Sora Light"/>
                <a:sym typeface="Sora Light"/>
              </a:rPr>
              <a:t>"Os bons instrutores/evangelistas são, mais do que nunca, como bons psicólogos”. </a:t>
            </a:r>
            <a:endParaRPr sz="2020">
              <a:solidFill>
                <a:srgbClr val="FF0000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520"/>
              <a:buNone/>
            </a:pPr>
            <a:endParaRPr sz="2020">
              <a:solidFill>
                <a:srgbClr val="FF0000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520"/>
              <a:buNone/>
            </a:pPr>
            <a:r>
              <a:rPr lang="en-US" sz="2020">
                <a:latin typeface="Sora Light"/>
                <a:ea typeface="Sora Light"/>
                <a:cs typeface="Sora Light"/>
                <a:sym typeface="Sora Light"/>
              </a:rPr>
              <a:t>Comece o estudo fazendo perguntas: Como foi a semana? Há algum testemunho para compartilhar comigo? Como foi sua infância?</a:t>
            </a:r>
            <a:endParaRPr sz="2020">
              <a:latin typeface="Sora Light"/>
              <a:ea typeface="Sora Light"/>
              <a:cs typeface="Sora Light"/>
              <a:sym typeface="Sora Light"/>
            </a:endParaRPr>
          </a:p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520"/>
              <a:buNone/>
            </a:pPr>
            <a:endParaRPr sz="2020">
              <a:solidFill>
                <a:srgbClr val="FF0000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520"/>
              <a:buNone/>
            </a:pPr>
            <a:r>
              <a:rPr lang="en-US" sz="2020">
                <a:solidFill>
                  <a:srgbClr val="FF0000"/>
                </a:solidFill>
                <a:latin typeface="Sora Light"/>
                <a:ea typeface="Sora Light"/>
                <a:cs typeface="Sora Light"/>
                <a:sym typeface="Sora Light"/>
              </a:rPr>
              <a:t>Use os primeiros 5 minutos para OUVIR. </a:t>
            </a:r>
            <a:endParaRPr sz="2020">
              <a:solidFill>
                <a:srgbClr val="FF0000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pic>
        <p:nvPicPr>
          <p:cNvPr id="136" name="Google Shape;136;p6"/>
          <p:cNvPicPr preferRelativeResize="0"/>
          <p:nvPr/>
        </p:nvPicPr>
        <p:blipFill rotWithShape="1">
          <a:blip r:embed="rId3">
            <a:alphaModFix/>
          </a:blip>
          <a:srcRect l="29259" r="33147"/>
          <a:stretch/>
        </p:blipFill>
        <p:spPr>
          <a:xfrm>
            <a:off x="8324850" y="0"/>
            <a:ext cx="38671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06;p2">
            <a:extLst>
              <a:ext uri="{FF2B5EF4-FFF2-40B4-BE49-F238E27FC236}">
                <a16:creationId xmlns:a16="http://schemas.microsoft.com/office/drawing/2014/main" id="{7CC2C915-5B14-EBE7-EC84-A19CB79E743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44788" r="83337"/>
          <a:stretch/>
        </p:blipFill>
        <p:spPr>
          <a:xfrm rot="5400000">
            <a:off x="622427" y="-365324"/>
            <a:ext cx="1441196" cy="268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7"/>
          <p:cNvPicPr preferRelativeResize="0"/>
          <p:nvPr/>
        </p:nvPicPr>
        <p:blipFill rotWithShape="1">
          <a:blip r:embed="rId3">
            <a:alphaModFix/>
          </a:blip>
          <a:srcRect l="-4" t="-370" r="68857" b="370"/>
          <a:stretch/>
        </p:blipFill>
        <p:spPr>
          <a:xfrm rot="10800000">
            <a:off x="8394700" y="1"/>
            <a:ext cx="3797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7"/>
          <p:cNvSpPr/>
          <p:nvPr/>
        </p:nvSpPr>
        <p:spPr>
          <a:xfrm>
            <a:off x="680024" y="1837794"/>
            <a:ext cx="7233906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O </a:t>
            </a:r>
            <a:r>
              <a:rPr lang="en-US" sz="3200" b="1">
                <a:solidFill>
                  <a:schemeClr val="lt1"/>
                </a:solidFill>
                <a:highlight>
                  <a:srgbClr val="FF0000"/>
                </a:highlight>
                <a:latin typeface="Sora"/>
                <a:ea typeface="Sora"/>
                <a:cs typeface="Sora"/>
                <a:sym typeface="Sora"/>
              </a:rPr>
              <a:t>SABOR</a:t>
            </a:r>
            <a:r>
              <a:rPr lang="en-US" sz="32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 do Evangelho está igual nas diversas denominações; Mas, as pessoas não querem só </a:t>
            </a:r>
            <a:r>
              <a:rPr lang="en-US" sz="3200" b="1">
                <a:solidFill>
                  <a:schemeClr val="lt1"/>
                </a:solidFill>
                <a:highlight>
                  <a:srgbClr val="808000"/>
                </a:highlight>
                <a:latin typeface="Sora"/>
                <a:ea typeface="Sora"/>
                <a:cs typeface="Sora"/>
                <a:sym typeface="Sora"/>
              </a:rPr>
              <a:t>TEMPERO</a:t>
            </a:r>
            <a:r>
              <a:rPr lang="en-US" sz="32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 diferente, desejam novas opções de </a:t>
            </a:r>
            <a:r>
              <a:rPr lang="en-US" sz="3200" b="1">
                <a:solidFill>
                  <a:schemeClr val="dk1"/>
                </a:solidFill>
                <a:highlight>
                  <a:srgbClr val="FFFF00"/>
                </a:highlight>
                <a:latin typeface="Sora"/>
                <a:ea typeface="Sora"/>
                <a:cs typeface="Sora"/>
                <a:sym typeface="Sora"/>
              </a:rPr>
              <a:t>ALIMENTO</a:t>
            </a:r>
            <a:r>
              <a:rPr lang="en-US" sz="32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. </a:t>
            </a:r>
            <a:endParaRPr sz="32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43" name="Google Shape;143;p7"/>
          <p:cNvSpPr/>
          <p:nvPr/>
        </p:nvSpPr>
        <p:spPr>
          <a:xfrm>
            <a:off x="680025" y="5173525"/>
            <a:ext cx="72339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NÓS, ADVENTISTAS, TEMOS UM CARDÁPIO DE TEMAS BÍBLICOS PARA OFERECERMOS.</a:t>
            </a:r>
            <a:endParaRPr/>
          </a:p>
        </p:txBody>
      </p:sp>
      <p:pic>
        <p:nvPicPr>
          <p:cNvPr id="2" name="Google Shape;106;p2">
            <a:extLst>
              <a:ext uri="{FF2B5EF4-FFF2-40B4-BE49-F238E27FC236}">
                <a16:creationId xmlns:a16="http://schemas.microsoft.com/office/drawing/2014/main" id="{8B1E6F52-8238-A88A-6AB9-2A16B6575D3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44788" r="83337"/>
          <a:stretch/>
        </p:blipFill>
        <p:spPr>
          <a:xfrm rot="5400000">
            <a:off x="622427" y="-365324"/>
            <a:ext cx="1441196" cy="268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"/>
          <p:cNvSpPr/>
          <p:nvPr/>
        </p:nvSpPr>
        <p:spPr>
          <a:xfrm>
            <a:off x="575946" y="1862872"/>
            <a:ext cx="7285354" cy="4185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As pessoas não querem só saber que o sábado é o dia do Senhor;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Elas querem sentir o alívio do descanso sabático.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Não só ensine o que a Bíblia diz sobre o sábado, </a:t>
            </a:r>
            <a:r>
              <a:rPr lang="en-US" sz="2800" b="1">
                <a:solidFill>
                  <a:srgbClr val="C00000"/>
                </a:solidFill>
                <a:latin typeface="Sora"/>
                <a:ea typeface="Sora"/>
                <a:cs typeface="Sora"/>
                <a:sym typeface="Sora"/>
              </a:rPr>
              <a:t>SABATEIE (passe o sábado com elas)</a:t>
            </a:r>
            <a:r>
              <a:rPr lang="en-US" sz="28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 com as pessoas, trazendo-as para uma adoração integral ao Criador.</a:t>
            </a:r>
            <a:endParaRPr sz="28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pic>
        <p:nvPicPr>
          <p:cNvPr id="150" name="Google Shape;150;p8"/>
          <p:cNvPicPr preferRelativeResize="0"/>
          <p:nvPr/>
        </p:nvPicPr>
        <p:blipFill rotWithShape="1">
          <a:blip r:embed="rId3">
            <a:alphaModFix/>
          </a:blip>
          <a:srcRect l="38310" r="23790"/>
          <a:stretch/>
        </p:blipFill>
        <p:spPr>
          <a:xfrm>
            <a:off x="8293101" y="-1"/>
            <a:ext cx="38989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06;p2">
            <a:extLst>
              <a:ext uri="{FF2B5EF4-FFF2-40B4-BE49-F238E27FC236}">
                <a16:creationId xmlns:a16="http://schemas.microsoft.com/office/drawing/2014/main" id="{A582A6D3-37E4-5B0C-3BEA-6DD09CC183F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44788" r="83337"/>
          <a:stretch/>
        </p:blipFill>
        <p:spPr>
          <a:xfrm rot="5400000">
            <a:off x="622427" y="-365324"/>
            <a:ext cx="1441196" cy="268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"/>
          <p:cNvSpPr/>
          <p:nvPr/>
        </p:nvSpPr>
        <p:spPr>
          <a:xfrm>
            <a:off x="541925" y="2571025"/>
            <a:ext cx="7248900" cy="20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AS PESSOAS MUDARAM E NOS QUEREM COMO </a:t>
            </a:r>
            <a:r>
              <a:rPr lang="en-US" sz="4400" b="1">
                <a:solidFill>
                  <a:schemeClr val="lt1"/>
                </a:solidFill>
                <a:highlight>
                  <a:srgbClr val="FF0000"/>
                </a:highlight>
                <a:latin typeface="Sora"/>
                <a:ea typeface="Sora"/>
                <a:cs typeface="Sora"/>
                <a:sym typeface="Sora"/>
              </a:rPr>
              <a:t>GUIAS</a:t>
            </a:r>
            <a:r>
              <a:rPr lang="en-US" sz="4400">
                <a:solidFill>
                  <a:schemeClr val="dk1"/>
                </a:solidFill>
                <a:highlight>
                  <a:srgbClr val="FF0000"/>
                </a:highlight>
                <a:latin typeface="Sora"/>
                <a:ea typeface="Sora"/>
                <a:cs typeface="Sora"/>
                <a:sym typeface="Sora"/>
              </a:rPr>
              <a:t> </a:t>
            </a:r>
            <a:r>
              <a:rPr lang="en-US" sz="44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E NÃO COMO LÍDERES.</a:t>
            </a:r>
            <a:endParaRPr sz="2600"/>
          </a:p>
        </p:txBody>
      </p:sp>
      <p:pic>
        <p:nvPicPr>
          <p:cNvPr id="157" name="Google Shape;157;p9"/>
          <p:cNvPicPr preferRelativeResize="0"/>
          <p:nvPr/>
        </p:nvPicPr>
        <p:blipFill rotWithShape="1">
          <a:blip r:embed="rId3">
            <a:alphaModFix/>
          </a:blip>
          <a:srcRect l="10197" r="4643"/>
          <a:stretch/>
        </p:blipFill>
        <p:spPr>
          <a:xfrm>
            <a:off x="8305800" y="0"/>
            <a:ext cx="38862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06;p2">
            <a:extLst>
              <a:ext uri="{FF2B5EF4-FFF2-40B4-BE49-F238E27FC236}">
                <a16:creationId xmlns:a16="http://schemas.microsoft.com/office/drawing/2014/main" id="{09D1EF44-06A5-BE1E-ADF9-7CE2043FA9C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44788" r="83337"/>
          <a:stretch/>
        </p:blipFill>
        <p:spPr>
          <a:xfrm rot="5400000">
            <a:off x="622427" y="-365324"/>
            <a:ext cx="1441196" cy="268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o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Tema do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370</Words>
  <Application>Microsoft Macintosh PowerPoint</Application>
  <PresentationFormat>Widescreen</PresentationFormat>
  <Paragraphs>33</Paragraphs>
  <Slides>12</Slides>
  <Notes>11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12</vt:i4>
      </vt:variant>
    </vt:vector>
  </HeadingPairs>
  <TitlesOfParts>
    <vt:vector size="18" baseType="lpstr">
      <vt:lpstr>Sora</vt:lpstr>
      <vt:lpstr>Calibri</vt:lpstr>
      <vt:lpstr>Sora Light</vt:lpstr>
      <vt:lpstr>Arial</vt:lpstr>
      <vt:lpstr>Office Theme</vt:lpstr>
      <vt:lpstr>Office Theme</vt:lpstr>
      <vt:lpstr>Apresentação do PowerPoint</vt:lpstr>
      <vt:lpstr>O Instrutor Bíblico deve CONSTRUIR UMA HISTÓRIA DE AMOR com os estudantes da Bíblia.</vt:lpstr>
      <vt:lpstr>Os estudantes da Bíblia de hoje querem estudos mais profundos, em curto prazo, com mais tempo para um bate-papo e um lanche.  Tente dar mais de um estudo por semana!</vt:lpstr>
      <vt:lpstr> Hoje, precisamos usar diferentes métodos para atingirmos o mesmo estudante.  (Reunião das Unidades nos lares, Classe Bíblica, Amizade, Culto, Recreação, etc.)</vt:lpstr>
      <vt:lpstr>Apresentação do PowerPoint</vt:lpstr>
      <vt:lpstr>Saber manejar a BÍBLIA é IMPORTANTE, mas COMPREENDER as PESSOAS é um diferencial do instrutor bíblico.</vt:lpstr>
      <vt:lpstr>Apresentação do PowerPoint</vt:lpstr>
      <vt:lpstr>Apresentação do PowerPoint</vt:lpstr>
      <vt:lpstr>Apresentação do PowerPoint</vt:lpstr>
      <vt:lpstr>COMECE EM VOCÊ  A MUDANÇA MISSIONÁRIA  QUE VOCÊ QUER VER NO MUNDO, NA IGREJA, NA FAMÍLIA!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marcos vinicius</dc:creator>
  <cp:lastModifiedBy>Marcos Santiago</cp:lastModifiedBy>
  <cp:revision>1</cp:revision>
  <dcterms:created xsi:type="dcterms:W3CDTF">2019-11-16T09:40:12Z</dcterms:created>
  <dcterms:modified xsi:type="dcterms:W3CDTF">2025-02-07T11:05:20Z</dcterms:modified>
</cp:coreProperties>
</file>