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2ecjMPQhM2/tg0ezaOGpAG2k2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250"/>
    <a:srgbClr val="F9A037"/>
    <a:srgbClr val="FBA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71DE8-2841-8747-904F-AB1FAB4B6718}" v="1" dt="2025-02-07T11:07:30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7"/>
  </p:normalViewPr>
  <p:slideViewPr>
    <p:cSldViewPr snapToGrid="0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EB - Marcos Santiago" userId="402d3e47-ea70-4229-8ef2-733d435d6ac6" providerId="ADAL" clId="{C8171DE8-2841-8747-904F-AB1FAB4B6718}"/>
    <pc:docChg chg="addSld delSld modSld">
      <pc:chgData name="USEB - Marcos Santiago" userId="402d3e47-ea70-4229-8ef2-733d435d6ac6" providerId="ADAL" clId="{C8171DE8-2841-8747-904F-AB1FAB4B6718}" dt="2025-02-07T11:07:41.243" v="5"/>
      <pc:docMkLst>
        <pc:docMk/>
      </pc:docMkLst>
      <pc:sldChg chg="del">
        <pc:chgData name="USEB - Marcos Santiago" userId="402d3e47-ea70-4229-8ef2-733d435d6ac6" providerId="ADAL" clId="{C8171DE8-2841-8747-904F-AB1FAB4B6718}" dt="2025-02-07T11:07:41.242" v="4" actId="2696"/>
        <pc:sldMkLst>
          <pc:docMk/>
          <pc:sldMk cId="0" sldId="256"/>
        </pc:sldMkLst>
      </pc:sldChg>
      <pc:sldChg chg="modNotes">
        <pc:chgData name="USEB - Marcos Santiago" userId="402d3e47-ea70-4229-8ef2-733d435d6ac6" providerId="ADAL" clId="{C8171DE8-2841-8747-904F-AB1FAB4B6718}" dt="2025-02-07T11:07:41.243" v="5"/>
        <pc:sldMkLst>
          <pc:docMk/>
          <pc:sldMk cId="0" sldId="269"/>
        </pc:sldMkLst>
      </pc:sldChg>
      <pc:sldChg chg="addSp modSp new mod">
        <pc:chgData name="USEB - Marcos Santiago" userId="402d3e47-ea70-4229-8ef2-733d435d6ac6" providerId="ADAL" clId="{C8171DE8-2841-8747-904F-AB1FAB4B6718}" dt="2025-02-07T11:07:38.931" v="3" actId="14100"/>
        <pc:sldMkLst>
          <pc:docMk/>
          <pc:sldMk cId="3072599881" sldId="270"/>
        </pc:sldMkLst>
        <pc:picChg chg="add mod">
          <ac:chgData name="USEB - Marcos Santiago" userId="402d3e47-ea70-4229-8ef2-733d435d6ac6" providerId="ADAL" clId="{C8171DE8-2841-8747-904F-AB1FAB4B6718}" dt="2025-02-07T11:07:38.931" v="3" actId="14100"/>
          <ac:picMkLst>
            <pc:docMk/>
            <pc:sldMk cId="3072599881" sldId="270"/>
            <ac:picMk id="4" creationId="{838B42CF-7CEF-AE57-4E0A-B36AE05543FD}"/>
          </ac:picMkLst>
        </pc:picChg>
      </pc:sldChg>
    </pc:docChg>
  </pc:docChgLst>
  <pc:docChgLst>
    <pc:chgData name="USEB - Marcos Santiago" userId="402d3e47-ea70-4229-8ef2-733d435d6ac6" providerId="ADAL" clId="{CF92EA86-D3B5-9549-A37B-FE489779332E}"/>
    <pc:docChg chg="undo custSel modSld">
      <pc:chgData name="USEB - Marcos Santiago" userId="402d3e47-ea70-4229-8ef2-733d435d6ac6" providerId="ADAL" clId="{CF92EA86-D3B5-9549-A37B-FE489779332E}" dt="2025-01-16T15:38:09.224" v="119" actId="207"/>
      <pc:docMkLst>
        <pc:docMk/>
      </pc:docMkLst>
      <pc:sldChg chg="addSp delSp modSp mod">
        <pc:chgData name="USEB - Marcos Santiago" userId="402d3e47-ea70-4229-8ef2-733d435d6ac6" providerId="ADAL" clId="{CF92EA86-D3B5-9549-A37B-FE489779332E}" dt="2025-01-16T15:34:29.813" v="18" actId="1076"/>
        <pc:sldMkLst>
          <pc:docMk/>
          <pc:sldMk cId="0" sldId="256"/>
        </pc:sldMkLst>
        <pc:spChg chg="mod">
          <ac:chgData name="USEB - Marcos Santiago" userId="402d3e47-ea70-4229-8ef2-733d435d6ac6" providerId="ADAL" clId="{CF92EA86-D3B5-9549-A37B-FE489779332E}" dt="2025-01-16T15:34:29.813" v="18" actId="1076"/>
          <ac:spMkLst>
            <pc:docMk/>
            <pc:sldMk cId="0" sldId="256"/>
            <ac:spMk id="84" creationId="{00000000-0000-0000-0000-000000000000}"/>
          </ac:spMkLst>
        </pc:spChg>
        <pc:picChg chg="add mod modCrop">
          <ac:chgData name="USEB - Marcos Santiago" userId="402d3e47-ea70-4229-8ef2-733d435d6ac6" providerId="ADAL" clId="{CF92EA86-D3B5-9549-A37B-FE489779332E}" dt="2025-01-16T15:32:55.117" v="12" actId="732"/>
          <ac:picMkLst>
            <pc:docMk/>
            <pc:sldMk cId="0" sldId="256"/>
            <ac:picMk id="5" creationId="{E16E36B5-2FD6-F8AE-F944-C11114CC2A5D}"/>
          </ac:picMkLst>
        </pc:picChg>
        <pc:picChg chg="mod">
          <ac:chgData name="USEB - Marcos Santiago" userId="402d3e47-ea70-4229-8ef2-733d435d6ac6" providerId="ADAL" clId="{CF92EA86-D3B5-9549-A37B-FE489779332E}" dt="2025-01-16T15:32:41.951" v="10" actId="1076"/>
          <ac:picMkLst>
            <pc:docMk/>
            <pc:sldMk cId="0" sldId="256"/>
            <ac:picMk id="85" creationId="{00000000-0000-0000-0000-000000000000}"/>
          </ac:picMkLst>
        </pc:picChg>
      </pc:sldChg>
      <pc:sldChg chg="modSp mod">
        <pc:chgData name="USEB - Marcos Santiago" userId="402d3e47-ea70-4229-8ef2-733d435d6ac6" providerId="ADAL" clId="{CF92EA86-D3B5-9549-A37B-FE489779332E}" dt="2025-01-16T15:34:44.329" v="20" actId="207"/>
        <pc:sldMkLst>
          <pc:docMk/>
          <pc:sldMk cId="0" sldId="257"/>
        </pc:sldMkLst>
        <pc:spChg chg="mod">
          <ac:chgData name="USEB - Marcos Santiago" userId="402d3e47-ea70-4229-8ef2-733d435d6ac6" providerId="ADAL" clId="{CF92EA86-D3B5-9549-A37B-FE489779332E}" dt="2025-01-16T15:34:44.329" v="20" actId="207"/>
          <ac:spMkLst>
            <pc:docMk/>
            <pc:sldMk cId="0" sldId="257"/>
            <ac:spMk id="93" creationId="{00000000-0000-0000-0000-000000000000}"/>
          </ac:spMkLst>
        </pc:spChg>
        <pc:picChg chg="mod modCrop">
          <ac:chgData name="USEB - Marcos Santiago" userId="402d3e47-ea70-4229-8ef2-733d435d6ac6" providerId="ADAL" clId="{CF92EA86-D3B5-9549-A37B-FE489779332E}" dt="2025-01-16T15:34:39.030" v="19" actId="732"/>
          <ac:picMkLst>
            <pc:docMk/>
            <pc:sldMk cId="0" sldId="257"/>
            <ac:picMk id="95" creationId="{00000000-0000-0000-0000-000000000000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5:07.349" v="27" actId="207"/>
        <pc:sldMkLst>
          <pc:docMk/>
          <pc:sldMk cId="0" sldId="258"/>
        </pc:sldMkLst>
        <pc:spChg chg="mod">
          <ac:chgData name="USEB - Marcos Santiago" userId="402d3e47-ea70-4229-8ef2-733d435d6ac6" providerId="ADAL" clId="{CF92EA86-D3B5-9549-A37B-FE489779332E}" dt="2025-01-16T15:35:07.349" v="27" actId="207"/>
          <ac:spMkLst>
            <pc:docMk/>
            <pc:sldMk cId="0" sldId="258"/>
            <ac:spMk id="101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4:59.508" v="26"/>
          <ac:picMkLst>
            <pc:docMk/>
            <pc:sldMk cId="0" sldId="258"/>
            <ac:picMk id="4" creationId="{738905BA-BBCD-8101-A179-48625E91438E}"/>
          </ac:picMkLst>
        </pc:picChg>
      </pc:sldChg>
      <pc:sldChg chg="addSp delSp modSp mod modNotes">
        <pc:chgData name="USEB - Marcos Santiago" userId="402d3e47-ea70-4229-8ef2-733d435d6ac6" providerId="ADAL" clId="{CF92EA86-D3B5-9549-A37B-FE489779332E}" dt="2025-01-16T15:35:25.429" v="31" actId="13926"/>
        <pc:sldMkLst>
          <pc:docMk/>
          <pc:sldMk cId="0" sldId="259"/>
        </pc:sldMkLst>
        <pc:spChg chg="mod">
          <ac:chgData name="USEB - Marcos Santiago" userId="402d3e47-ea70-4229-8ef2-733d435d6ac6" providerId="ADAL" clId="{CF92EA86-D3B5-9549-A37B-FE489779332E}" dt="2025-01-16T15:35:25.429" v="31" actId="13926"/>
          <ac:spMkLst>
            <pc:docMk/>
            <pc:sldMk cId="0" sldId="259"/>
            <ac:spMk id="109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5:11.475" v="28"/>
          <ac:picMkLst>
            <pc:docMk/>
            <pc:sldMk cId="0" sldId="259"/>
            <ac:picMk id="2" creationId="{BC1C86F2-4981-941B-6673-A721EF1FA73B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5:35.564" v="34" actId="13926"/>
        <pc:sldMkLst>
          <pc:docMk/>
          <pc:sldMk cId="0" sldId="260"/>
        </pc:sldMkLst>
        <pc:spChg chg="mod">
          <ac:chgData name="USEB - Marcos Santiago" userId="402d3e47-ea70-4229-8ef2-733d435d6ac6" providerId="ADAL" clId="{CF92EA86-D3B5-9549-A37B-FE489779332E}" dt="2025-01-16T15:35:35.564" v="34" actId="13926"/>
          <ac:spMkLst>
            <pc:docMk/>
            <pc:sldMk cId="0" sldId="260"/>
            <ac:spMk id="116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5:29.145" v="33"/>
          <ac:picMkLst>
            <pc:docMk/>
            <pc:sldMk cId="0" sldId="260"/>
            <ac:picMk id="2" creationId="{EFD29A61-278E-CDD1-2EEB-B2D509E935C3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5:40.541" v="36"/>
        <pc:sldMkLst>
          <pc:docMk/>
          <pc:sldMk cId="0" sldId="261"/>
        </pc:sldMkLst>
        <pc:picChg chg="add mod">
          <ac:chgData name="USEB - Marcos Santiago" userId="402d3e47-ea70-4229-8ef2-733d435d6ac6" providerId="ADAL" clId="{CF92EA86-D3B5-9549-A37B-FE489779332E}" dt="2025-01-16T15:35:40.541" v="36"/>
          <ac:picMkLst>
            <pc:docMk/>
            <pc:sldMk cId="0" sldId="261"/>
            <ac:picMk id="2" creationId="{4994C99D-CBE0-FF25-B89E-32C1A7799DFC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5:45.362" v="38"/>
        <pc:sldMkLst>
          <pc:docMk/>
          <pc:sldMk cId="0" sldId="262"/>
        </pc:sldMkLst>
        <pc:picChg chg="add mod">
          <ac:chgData name="USEB - Marcos Santiago" userId="402d3e47-ea70-4229-8ef2-733d435d6ac6" providerId="ADAL" clId="{CF92EA86-D3B5-9549-A37B-FE489779332E}" dt="2025-01-16T15:35:45.362" v="38"/>
          <ac:picMkLst>
            <pc:docMk/>
            <pc:sldMk cId="0" sldId="262"/>
            <ac:picMk id="2" creationId="{75587551-11F8-A3CD-5846-910B0467E521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6:11.677" v="46" actId="13926"/>
        <pc:sldMkLst>
          <pc:docMk/>
          <pc:sldMk cId="0" sldId="263"/>
        </pc:sldMkLst>
        <pc:spChg chg="mod">
          <ac:chgData name="USEB - Marcos Santiago" userId="402d3e47-ea70-4229-8ef2-733d435d6ac6" providerId="ADAL" clId="{CF92EA86-D3B5-9549-A37B-FE489779332E}" dt="2025-01-16T15:36:06.027" v="44" actId="13926"/>
          <ac:spMkLst>
            <pc:docMk/>
            <pc:sldMk cId="0" sldId="263"/>
            <ac:spMk id="136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6:11.677" v="46" actId="13926"/>
          <ac:spMkLst>
            <pc:docMk/>
            <pc:sldMk cId="0" sldId="263"/>
            <ac:spMk id="137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5:49.149" v="40"/>
          <ac:picMkLst>
            <pc:docMk/>
            <pc:sldMk cId="0" sldId="263"/>
            <ac:picMk id="2" creationId="{E619F816-E56B-22D3-9FD5-F70FDFBE22A6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6:44.388" v="76" actId="1037"/>
        <pc:sldMkLst>
          <pc:docMk/>
          <pc:sldMk cId="0" sldId="264"/>
        </pc:sldMkLst>
        <pc:spChg chg="mod">
          <ac:chgData name="USEB - Marcos Santiago" userId="402d3e47-ea70-4229-8ef2-733d435d6ac6" providerId="ADAL" clId="{CF92EA86-D3B5-9549-A37B-FE489779332E}" dt="2025-01-16T15:36:44.388" v="76" actId="1037"/>
          <ac:spMkLst>
            <pc:docMk/>
            <pc:sldMk cId="0" sldId="264"/>
            <ac:spMk id="147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6:44.388" v="76" actId="1037"/>
          <ac:spMkLst>
            <pc:docMk/>
            <pc:sldMk cId="0" sldId="264"/>
            <ac:spMk id="148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6:16.960" v="48"/>
          <ac:picMkLst>
            <pc:docMk/>
            <pc:sldMk cId="0" sldId="264"/>
            <ac:picMk id="2" creationId="{358E33B1-D05B-6051-51A5-6FBE0D6204FD}"/>
          </ac:picMkLst>
        </pc:picChg>
        <pc:picChg chg="mod">
          <ac:chgData name="USEB - Marcos Santiago" userId="402d3e47-ea70-4229-8ef2-733d435d6ac6" providerId="ADAL" clId="{CF92EA86-D3B5-9549-A37B-FE489779332E}" dt="2025-01-16T15:36:44.388" v="76" actId="1037"/>
          <ac:picMkLst>
            <pc:docMk/>
            <pc:sldMk cId="0" sldId="264"/>
            <ac:picMk id="145" creationId="{00000000-0000-0000-0000-000000000000}"/>
          </ac:picMkLst>
        </pc:picChg>
        <pc:picChg chg="mod">
          <ac:chgData name="USEB - Marcos Santiago" userId="402d3e47-ea70-4229-8ef2-733d435d6ac6" providerId="ADAL" clId="{CF92EA86-D3B5-9549-A37B-FE489779332E}" dt="2025-01-16T15:36:44.388" v="76" actId="1037"/>
          <ac:picMkLst>
            <pc:docMk/>
            <pc:sldMk cId="0" sldId="264"/>
            <ac:picMk id="146" creationId="{00000000-0000-0000-0000-000000000000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7:11.310" v="95" actId="1038"/>
        <pc:sldMkLst>
          <pc:docMk/>
          <pc:sldMk cId="0" sldId="265"/>
        </pc:sldMkLst>
        <pc:spChg chg="mod">
          <ac:chgData name="USEB - Marcos Santiago" userId="402d3e47-ea70-4229-8ef2-733d435d6ac6" providerId="ADAL" clId="{CF92EA86-D3B5-9549-A37B-FE489779332E}" dt="2025-01-16T15:37:11.310" v="95" actId="1038"/>
          <ac:spMkLst>
            <pc:docMk/>
            <pc:sldMk cId="0" sldId="265"/>
            <ac:spMk id="158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7:11.310" v="95" actId="1038"/>
          <ac:spMkLst>
            <pc:docMk/>
            <pc:sldMk cId="0" sldId="265"/>
            <ac:spMk id="159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7:11.310" v="95" actId="1038"/>
          <ac:spMkLst>
            <pc:docMk/>
            <pc:sldMk cId="0" sldId="265"/>
            <ac:spMk id="160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6:50.101" v="78"/>
          <ac:picMkLst>
            <pc:docMk/>
            <pc:sldMk cId="0" sldId="265"/>
            <ac:picMk id="2" creationId="{D7D9AB07-0C7F-EE3A-7566-BD70B4291AEA}"/>
          </ac:picMkLst>
        </pc:picChg>
        <pc:picChg chg="mod">
          <ac:chgData name="USEB - Marcos Santiago" userId="402d3e47-ea70-4229-8ef2-733d435d6ac6" providerId="ADAL" clId="{CF92EA86-D3B5-9549-A37B-FE489779332E}" dt="2025-01-16T15:37:11.310" v="95" actId="1038"/>
          <ac:picMkLst>
            <pc:docMk/>
            <pc:sldMk cId="0" sldId="265"/>
            <ac:picMk id="156" creationId="{00000000-0000-0000-0000-000000000000}"/>
          </ac:picMkLst>
        </pc:picChg>
        <pc:picChg chg="mod">
          <ac:chgData name="USEB - Marcos Santiago" userId="402d3e47-ea70-4229-8ef2-733d435d6ac6" providerId="ADAL" clId="{CF92EA86-D3B5-9549-A37B-FE489779332E}" dt="2025-01-16T15:37:11.310" v="95" actId="1038"/>
          <ac:picMkLst>
            <pc:docMk/>
            <pc:sldMk cId="0" sldId="265"/>
            <ac:picMk id="157" creationId="{00000000-0000-0000-0000-000000000000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7:32.508" v="111" actId="1038"/>
        <pc:sldMkLst>
          <pc:docMk/>
          <pc:sldMk cId="0" sldId="266"/>
        </pc:sldMkLst>
        <pc:spChg chg="mod">
          <ac:chgData name="USEB - Marcos Santiago" userId="402d3e47-ea70-4229-8ef2-733d435d6ac6" providerId="ADAL" clId="{CF92EA86-D3B5-9549-A37B-FE489779332E}" dt="2025-01-16T15:37:32.508" v="111" actId="1038"/>
          <ac:spMkLst>
            <pc:docMk/>
            <pc:sldMk cId="0" sldId="266"/>
            <ac:spMk id="166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7:32.508" v="111" actId="1038"/>
          <ac:spMkLst>
            <pc:docMk/>
            <pc:sldMk cId="0" sldId="266"/>
            <ac:spMk id="169" creationId="{00000000-0000-0000-0000-000000000000}"/>
          </ac:spMkLst>
        </pc:spChg>
        <pc:spChg chg="mod">
          <ac:chgData name="USEB - Marcos Santiago" userId="402d3e47-ea70-4229-8ef2-733d435d6ac6" providerId="ADAL" clId="{CF92EA86-D3B5-9549-A37B-FE489779332E}" dt="2025-01-16T15:37:32.508" v="111" actId="1038"/>
          <ac:spMkLst>
            <pc:docMk/>
            <pc:sldMk cId="0" sldId="266"/>
            <ac:spMk id="170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7:14.968" v="97"/>
          <ac:picMkLst>
            <pc:docMk/>
            <pc:sldMk cId="0" sldId="266"/>
            <ac:picMk id="2" creationId="{BB644FCF-88B2-486B-61F8-06C3780D3E2E}"/>
          </ac:picMkLst>
        </pc:picChg>
        <pc:picChg chg="mod">
          <ac:chgData name="USEB - Marcos Santiago" userId="402d3e47-ea70-4229-8ef2-733d435d6ac6" providerId="ADAL" clId="{CF92EA86-D3B5-9549-A37B-FE489779332E}" dt="2025-01-16T15:37:32.508" v="111" actId="1038"/>
          <ac:picMkLst>
            <pc:docMk/>
            <pc:sldMk cId="0" sldId="266"/>
            <ac:picMk id="168" creationId="{00000000-0000-0000-0000-000000000000}"/>
          </ac:picMkLst>
        </pc:picChg>
        <pc:picChg chg="mod">
          <ac:chgData name="USEB - Marcos Santiago" userId="402d3e47-ea70-4229-8ef2-733d435d6ac6" providerId="ADAL" clId="{CF92EA86-D3B5-9549-A37B-FE489779332E}" dt="2025-01-16T15:37:32.508" v="111" actId="1038"/>
          <ac:picMkLst>
            <pc:docMk/>
            <pc:sldMk cId="0" sldId="266"/>
            <ac:picMk id="171" creationId="{00000000-0000-0000-0000-000000000000}"/>
          </ac:picMkLst>
        </pc:picChg>
      </pc:sldChg>
      <pc:sldChg chg="addSp delSp modSp mod">
        <pc:chgData name="USEB - Marcos Santiago" userId="402d3e47-ea70-4229-8ef2-733d435d6ac6" providerId="ADAL" clId="{CF92EA86-D3B5-9549-A37B-FE489779332E}" dt="2025-01-16T15:37:46.024" v="115" actId="13926"/>
        <pc:sldMkLst>
          <pc:docMk/>
          <pc:sldMk cId="0" sldId="267"/>
        </pc:sldMkLst>
        <pc:spChg chg="mod">
          <ac:chgData name="USEB - Marcos Santiago" userId="402d3e47-ea70-4229-8ef2-733d435d6ac6" providerId="ADAL" clId="{CF92EA86-D3B5-9549-A37B-FE489779332E}" dt="2025-01-16T15:37:46.024" v="115" actId="13926"/>
          <ac:spMkLst>
            <pc:docMk/>
            <pc:sldMk cId="0" sldId="267"/>
            <ac:spMk id="176" creationId="{00000000-0000-0000-0000-000000000000}"/>
          </ac:spMkLst>
        </pc:spChg>
        <pc:picChg chg="add mod">
          <ac:chgData name="USEB - Marcos Santiago" userId="402d3e47-ea70-4229-8ef2-733d435d6ac6" providerId="ADAL" clId="{CF92EA86-D3B5-9549-A37B-FE489779332E}" dt="2025-01-16T15:37:37.061" v="113"/>
          <ac:picMkLst>
            <pc:docMk/>
            <pc:sldMk cId="0" sldId="267"/>
            <ac:picMk id="2" creationId="{9E91AF79-6CF4-9CE4-9F46-92DCAFA395C0}"/>
          </ac:picMkLst>
        </pc:picChg>
      </pc:sldChg>
      <pc:sldChg chg="modSp mod">
        <pc:chgData name="USEB - Marcos Santiago" userId="402d3e47-ea70-4229-8ef2-733d435d6ac6" providerId="ADAL" clId="{CF92EA86-D3B5-9549-A37B-FE489779332E}" dt="2025-01-16T15:38:09.224" v="119" actId="207"/>
        <pc:sldMkLst>
          <pc:docMk/>
          <pc:sldMk cId="0" sldId="268"/>
        </pc:sldMkLst>
        <pc:spChg chg="mod">
          <ac:chgData name="USEB - Marcos Santiago" userId="402d3e47-ea70-4229-8ef2-733d435d6ac6" providerId="ADAL" clId="{CF92EA86-D3B5-9549-A37B-FE489779332E}" dt="2025-01-16T15:38:09.224" v="119" actId="207"/>
          <ac:spMkLst>
            <pc:docMk/>
            <pc:sldMk cId="0" sldId="268"/>
            <ac:spMk id="18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.egwwritings.org/pt/book/1971.50797#5079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.egwwritings.org/pt/book/112.80#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CABC0-E1B9-B5DF-714A-89163B9E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46DE8B-90BB-5F5E-19CB-27783FFE3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8B42CF-7CEF-AE57-4E0A-B36AE0554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 descr="Uma imagem contendo foto, homem, monitor, tel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60895" r="8748" b="21800"/>
          <a:stretch/>
        </p:blipFill>
        <p:spPr>
          <a:xfrm>
            <a:off x="995761" y="1959288"/>
            <a:ext cx="1990330" cy="28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 descr="Uma imagem contendo foto, homem, monitor, tel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5053" r="55588"/>
          <a:stretch/>
        </p:blipFill>
        <p:spPr>
          <a:xfrm>
            <a:off x="7895244" y="1225967"/>
            <a:ext cx="3328202" cy="4756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/>
          <p:nvPr/>
        </p:nvSpPr>
        <p:spPr>
          <a:xfrm>
            <a:off x="3223928" y="2031279"/>
            <a:ext cx="4448464" cy="210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missionário tem suas armas. </a:t>
            </a:r>
            <a:b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soldado adventista, </a:t>
            </a:r>
            <a:r>
              <a:rPr lang="pt-BR" sz="24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Desmond </a:t>
            </a:r>
            <a:r>
              <a:rPr lang="pt-BR" sz="2400" b="1" dirty="0" err="1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Doss</a:t>
            </a: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salvou pessoas por sua convicção de não usar armas na guerra.</a:t>
            </a:r>
            <a:endParaRPr dirty="0"/>
          </a:p>
        </p:txBody>
      </p:sp>
      <p:sp>
        <p:nvSpPr>
          <p:cNvPr id="159" name="Google Shape;159;p10"/>
          <p:cNvSpPr/>
          <p:nvPr/>
        </p:nvSpPr>
        <p:spPr>
          <a:xfrm>
            <a:off x="3223927" y="4440152"/>
            <a:ext cx="402936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SUA VIDA TORNOU-SE FILME!</a:t>
            </a:r>
            <a:endParaRPr sz="2000" dirty="0">
              <a:solidFill>
                <a:srgbClr val="012250"/>
              </a:solidFill>
              <a:highlight>
                <a:srgbClr val="F9A037"/>
              </a:highlight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890986" y="4898712"/>
            <a:ext cx="209510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DESMOND</a:t>
            </a:r>
            <a:endParaRPr dirty="0">
              <a:solidFill>
                <a:srgbClr val="012250"/>
              </a:solidFill>
              <a:highlight>
                <a:srgbClr val="F9A037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DOSS</a:t>
            </a:r>
            <a:endParaRPr dirty="0">
              <a:solidFill>
                <a:srgbClr val="012250"/>
              </a:solidFill>
              <a:highlight>
                <a:srgbClr val="F9A037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Desarmado, salvou cerca de 75 soldados.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D7D9AB07-0C7F-EE3A-7566-BD70B4291A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/>
          <p:nvPr/>
        </p:nvSpPr>
        <p:spPr>
          <a:xfrm>
            <a:off x="2837104" y="1706297"/>
            <a:ext cx="498711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um </a:t>
            </a: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Neurocirurgião pediátrico, Escritor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Psicólogo, Professor, Filantropo.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o Secretário de Habitação e Desenv</a:t>
            </a:r>
            <a:r>
              <a:rPr lang="pt-BR" sz="1800">
                <a:solidFill>
                  <a:schemeClr val="dk1"/>
                </a:solidFill>
              </a:rPr>
              <a:t>envolvimento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Urbano para os Estados Unidos de 2017 a 2021.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o primeiro médico a realizar uma cirurgia em um feto, dentro do útero (cirurgia intrauterina);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Ficou conhecido por fazer hemisferectomias e separação de gêmeos siameses em um procedimento que no passado, antes de ele ter tentado, poucos gêmeos sobreviveram a cirurgia, devido a complexidade.</a:t>
            </a:r>
            <a:endParaRPr/>
          </a:p>
        </p:txBody>
      </p:sp>
      <p:pic>
        <p:nvPicPr>
          <p:cNvPr id="168" name="Google Shape;16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151" y="1900953"/>
            <a:ext cx="1748219" cy="218527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/>
          <p:nvPr/>
        </p:nvSpPr>
        <p:spPr>
          <a:xfrm>
            <a:off x="860057" y="4171420"/>
            <a:ext cx="155491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BENJAMIN </a:t>
            </a:r>
            <a:endParaRPr dirty="0">
              <a:solidFill>
                <a:srgbClr val="012250"/>
              </a:solidFill>
              <a:highlight>
                <a:srgbClr val="F9A037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SOLOMON</a:t>
            </a:r>
            <a:endParaRPr dirty="0">
              <a:solidFill>
                <a:srgbClr val="012250"/>
              </a:solidFill>
              <a:highlight>
                <a:srgbClr val="F9A037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CARSON</a:t>
            </a:r>
            <a:endParaRPr sz="2000" b="1" dirty="0">
              <a:solidFill>
                <a:srgbClr val="012250"/>
              </a:solidFill>
              <a:highlight>
                <a:srgbClr val="F9A03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xfrm>
            <a:off x="7904497" y="6137597"/>
            <a:ext cx="32916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</a:pPr>
            <a:r>
              <a:rPr lang="pt-BR" sz="232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SUA VIDA TORNOU-SE FILME!</a:t>
            </a:r>
            <a:endParaRPr sz="4660" dirty="0">
              <a:solidFill>
                <a:srgbClr val="012250"/>
              </a:solidFill>
              <a:highlight>
                <a:srgbClr val="F9A037"/>
              </a:highlight>
            </a:endParaRPr>
          </a:p>
        </p:txBody>
      </p:sp>
      <p:pic>
        <p:nvPicPr>
          <p:cNvPr id="171" name="Google Shape;171;p11" descr="Mãos Talentosas – A História de Ben Carson - Filme 2009 - AdoroCine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2355" y="1631624"/>
            <a:ext cx="3005621" cy="418308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BB644FCF-88B2-486B-61F8-06C3780D3E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/>
        </p:nvSpPr>
        <p:spPr>
          <a:xfrm>
            <a:off x="1340075" y="2397950"/>
            <a:ext cx="95250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vida de</a:t>
            </a:r>
            <a:r>
              <a:rPr lang="pt-BR" sz="4500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45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ADVENTISTAS FIÉIS </a:t>
            </a:r>
            <a:r>
              <a:rPr lang="pt-BR" sz="4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aos princípios b</a:t>
            </a:r>
            <a:r>
              <a:rPr lang="pt-BR" sz="4500" dirty="0">
                <a:solidFill>
                  <a:schemeClr val="dk1"/>
                </a:solidFill>
              </a:rPr>
              <a:t>íblicos</a:t>
            </a:r>
            <a:r>
              <a:rPr lang="pt-BR" sz="4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precisa ser divulgada como um testemunho da obra de Deus!</a:t>
            </a:r>
            <a:endParaRPr sz="2700" dirty="0"/>
          </a:p>
        </p:txBody>
      </p:sp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9E91AF79-6CF4-9CE4-9F46-92DCAFA395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>
            <a:spLocks noGrp="1"/>
          </p:cNvSpPr>
          <p:nvPr>
            <p:ph type="title"/>
          </p:nvPr>
        </p:nvSpPr>
        <p:spPr>
          <a:xfrm>
            <a:off x="3116355" y="3268013"/>
            <a:ext cx="5959200" cy="1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pt-BR" sz="9000" b="1" dirty="0">
                <a:solidFill>
                  <a:srgbClr val="012250"/>
                </a:solidFill>
                <a:latin typeface="Arial"/>
                <a:ea typeface="Arial"/>
                <a:cs typeface="Arial"/>
                <a:sym typeface="Arial"/>
              </a:rPr>
              <a:t>QUANTOS</a:t>
            </a:r>
            <a:r>
              <a:rPr lang="pt-BR" sz="9000" b="1" dirty="0">
                <a:solidFill>
                  <a:schemeClr val="lt1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VOCÊ </a:t>
            </a:r>
            <a:r>
              <a:rPr lang="pt-BR" sz="9000" b="1" dirty="0">
                <a:solidFill>
                  <a:srgbClr val="012250"/>
                </a:solidFill>
                <a:latin typeface="Arial"/>
                <a:ea typeface="Arial"/>
                <a:cs typeface="Arial"/>
                <a:sym typeface="Arial"/>
              </a:rPr>
              <a:t>SALVOU?</a:t>
            </a:r>
            <a:endParaRPr sz="8000" dirty="0">
              <a:solidFill>
                <a:srgbClr val="012250"/>
              </a:solidFill>
            </a:endParaRPr>
          </a:p>
        </p:txBody>
      </p:sp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 r="83337"/>
          <a:stretch/>
        </p:blipFill>
        <p:spPr>
          <a:xfrm rot="5400000">
            <a:off x="1711890" y="-1454787"/>
            <a:ext cx="1441196" cy="486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/>
        </p:nvSpPr>
        <p:spPr>
          <a:xfrm>
            <a:off x="1077300" y="982175"/>
            <a:ext cx="101688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palavras: </a:t>
            </a:r>
            <a:r>
              <a:rPr lang="pt-BR" sz="2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“Ide por todo o mundo, pregai o evangelho a toda criatura” (</a:t>
            </a:r>
            <a:r>
              <a:rPr lang="pt-BR" sz="2700" b="1" i="0" u="sng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Marcos 16:15</a:t>
            </a:r>
            <a:r>
              <a:rPr lang="pt-BR" sz="2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pt-BR" sz="2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dirigidas a cada um dos seguidores de Cristo. Todos os que estão destinados a participar da vida de Cristo, estão destinados para trabalhar pela salvação de seus semelhantes. O mesmo anelo de alma que Ele sentiu pela salvação dos perdidos deve ser neles manifesto. Nem todos podem ocupar o mesmo cargo, mas para todos há um lugar e um trabalho. Todos sobre quem foram derramadas as bênçãos de Deus, devem corresponder por meio de serviço fiel. Cada dom deve ser empregado para o progresso do Seu reino. </a:t>
            </a:r>
            <a:endParaRPr sz="17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EGW, </a:t>
            </a:r>
            <a:r>
              <a:rPr lang="pt-BR" sz="2700" b="0" i="0" u="sng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Testimonies for the Church 8:16</a:t>
            </a:r>
            <a:r>
              <a:rPr lang="pt-BR" sz="2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731475" y="2420750"/>
            <a:ext cx="47208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012250"/>
                </a:solidFill>
              </a:rPr>
              <a:t>QUAL</a:t>
            </a:r>
            <a:r>
              <a:rPr lang="pt-BR" sz="4400" b="1" dirty="0">
                <a:solidFill>
                  <a:srgbClr val="012250"/>
                </a:solidFill>
                <a:latin typeface="Arial"/>
                <a:ea typeface="Arial"/>
                <a:cs typeface="Arial"/>
                <a:sym typeface="Arial"/>
              </a:rPr>
              <a:t> NÚMERO É ESSE?</a:t>
            </a:r>
            <a:endParaRPr dirty="0">
              <a:solidFill>
                <a:srgbClr val="012250"/>
              </a:solidFill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31473" y="3946479"/>
            <a:ext cx="3972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Depende do ponto de vista</a:t>
            </a:r>
            <a:r>
              <a:rPr lang="pt-BR" sz="2800">
                <a:solidFill>
                  <a:schemeClr val="dk1"/>
                </a:solidFill>
              </a:rPr>
              <a:t>?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800">
                <a:solidFill>
                  <a:schemeClr val="dk1"/>
                </a:solidFill>
              </a:rPr>
              <a:t>P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ode ser 6 ou 9?</a:t>
            </a: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8292" y="1086875"/>
            <a:ext cx="5840855" cy="46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616126" y="1480450"/>
            <a:ext cx="601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12250"/>
                </a:solidFill>
              </a:rPr>
              <a:t>QUAL</a:t>
            </a:r>
            <a:r>
              <a:rPr lang="pt-BR" sz="3600" b="1" dirty="0">
                <a:solidFill>
                  <a:srgbClr val="012250"/>
                </a:solidFill>
                <a:latin typeface="Arial"/>
                <a:ea typeface="Arial"/>
                <a:cs typeface="Arial"/>
                <a:sym typeface="Arial"/>
              </a:rPr>
              <a:t> NÚMERO É ESSE?</a:t>
            </a:r>
            <a:endParaRPr dirty="0">
              <a:solidFill>
                <a:srgbClr val="012250"/>
              </a:solidFill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616122" y="2338414"/>
            <a:ext cx="581794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verdade, depende de como você foi ensinado. Se este sinal fosse mostrado a uma criança de 3 anos de idade, por um ano, como seria?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 - ao longo de 3 anos: </a:t>
            </a: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Rafa, este é o número 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Professora do Rafa - no primeiro dia de aulas: </a:t>
            </a: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número é este Rafa?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Rafa: </a:t>
            </a: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um.</a:t>
            </a:r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1995" y="1902941"/>
            <a:ext cx="4113884" cy="329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2">
            <a:extLst>
              <a:ext uri="{FF2B5EF4-FFF2-40B4-BE49-F238E27FC236}">
                <a16:creationId xmlns:a16="http://schemas.microsoft.com/office/drawing/2014/main" id="{738905BA-BBCD-8101-A179-48625E9143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/>
        </p:nvSpPr>
        <p:spPr>
          <a:xfrm>
            <a:off x="675451" y="2248200"/>
            <a:ext cx="6747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12250"/>
                </a:solidFill>
              </a:rPr>
              <a:t>COM BASE NA ILUSTRAÇÃO CREMOS QUE:</a:t>
            </a:r>
            <a:endParaRPr sz="3600" b="1" dirty="0">
              <a:solidFill>
                <a:srgbClr val="0122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98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PODEMOS REAPRENDER A FAZER</a:t>
            </a:r>
            <a:r>
              <a:rPr lang="pt-BR" sz="3600" b="1" dirty="0">
                <a:solidFill>
                  <a:srgbClr val="0C0C0C"/>
                </a:solidFill>
              </a:rPr>
              <a:t> MISSÃO, USANDO</a:t>
            </a:r>
            <a:r>
              <a:rPr lang="pt-BR" sz="3600" b="1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600" b="1" dirty="0">
                <a:solidFill>
                  <a:schemeClr val="lt1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NOVAS FORMAS</a:t>
            </a:r>
            <a:r>
              <a:rPr lang="pt-BR" sz="3600" b="1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4395" y="1779373"/>
            <a:ext cx="4113884" cy="329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BC1C86F2-4981-941B-6673-A721EF1FA7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92248" y="2917000"/>
            <a:ext cx="106551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pt-BR" sz="4540" b="1" dirty="0">
                <a:latin typeface="Arial"/>
                <a:ea typeface="Arial"/>
                <a:cs typeface="Arial"/>
                <a:sym typeface="Arial"/>
              </a:rPr>
              <a:t>COM BASE NAS NOTÍCIAS A SEGUIR, O QUE PODEMOS FAZER PARA </a:t>
            </a:r>
            <a:r>
              <a:rPr lang="pt-BR" sz="4540" b="1" dirty="0">
                <a:solidFill>
                  <a:schemeClr val="lt1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VIVER A MESMA EXPERIÊNCIA </a:t>
            </a:r>
            <a:r>
              <a:rPr lang="pt-BR" sz="4540" b="1" dirty="0">
                <a:latin typeface="Arial"/>
                <a:ea typeface="Arial"/>
                <a:cs typeface="Arial"/>
                <a:sym typeface="Arial"/>
              </a:rPr>
              <a:t>EM NOSSA IGREJA?</a:t>
            </a:r>
            <a:endParaRPr sz="5260" dirty="0"/>
          </a:p>
        </p:txBody>
      </p:sp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EFD29A61-278E-CDD1-2EEB-B2D509E935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l="853" r="35931"/>
          <a:stretch/>
        </p:blipFill>
        <p:spPr>
          <a:xfrm>
            <a:off x="1488400" y="1660980"/>
            <a:ext cx="4572026" cy="492342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5513" y="1660980"/>
            <a:ext cx="4257678" cy="493991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4994C99D-CBE0-FF25-B89E-32C1A7799D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l="17386" t="29236" r="39698"/>
          <a:stretch/>
        </p:blipFill>
        <p:spPr>
          <a:xfrm>
            <a:off x="1274729" y="1698299"/>
            <a:ext cx="4665012" cy="480764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 t="21434"/>
          <a:stretch/>
        </p:blipFill>
        <p:spPr>
          <a:xfrm>
            <a:off x="6689490" y="1698299"/>
            <a:ext cx="4128172" cy="4807641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75587551-11F8-A3CD-5846-910B0467E5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/>
        </p:nvSpPr>
        <p:spPr>
          <a:xfrm>
            <a:off x="850574" y="2177700"/>
            <a:ext cx="78048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a </a:t>
            </a:r>
            <a:r>
              <a:rPr lang="pt-BR" sz="28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TV NOVO TEMPO</a:t>
            </a:r>
            <a:r>
              <a:rPr lang="pt-BR" sz="2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precisasse contar a história de um </a:t>
            </a:r>
            <a:r>
              <a:rPr lang="pt-BR" sz="28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ADVENTISTA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 partir da seguinte pergunta: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QUANTOS FORAM SALVOS ATRAVÉS DE VOCÊ?</a:t>
            </a:r>
            <a:endParaRPr dirty="0"/>
          </a:p>
        </p:txBody>
      </p:sp>
      <p:sp>
        <p:nvSpPr>
          <p:cNvPr id="137" name="Google Shape;137;p8"/>
          <p:cNvSpPr txBox="1"/>
          <p:nvPr/>
        </p:nvSpPr>
        <p:spPr>
          <a:xfrm>
            <a:off x="826874" y="5159575"/>
            <a:ext cx="769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VOCÊ SERIA UM CANDIDATO?</a:t>
            </a:r>
            <a:endParaRPr dirty="0">
              <a:solidFill>
                <a:srgbClr val="012250"/>
              </a:solidFill>
              <a:highlight>
                <a:srgbClr val="F9A037"/>
              </a:highlight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 l="48687" r="20973"/>
          <a:stretch/>
        </p:blipFill>
        <p:spPr>
          <a:xfrm>
            <a:off x="9069858" y="0"/>
            <a:ext cx="31221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E619F816-E56B-22D3-9FD5-F70FDFBE22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9" descr="Texto sobre foto de homem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9553" r="62089" b="22785"/>
          <a:stretch/>
        </p:blipFill>
        <p:spPr>
          <a:xfrm>
            <a:off x="1079649" y="2000968"/>
            <a:ext cx="1774672" cy="271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Texto sobre foto de homem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53235" r="3087"/>
          <a:stretch/>
        </p:blipFill>
        <p:spPr>
          <a:xfrm>
            <a:off x="7899733" y="1565246"/>
            <a:ext cx="3321908" cy="4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/>
          <p:nvPr/>
        </p:nvSpPr>
        <p:spPr>
          <a:xfrm>
            <a:off x="3274539" y="1770205"/>
            <a:ext cx="4516500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Adventista do Sétimo Dia, </a:t>
            </a:r>
            <a:b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Viveu a guerra civil e tribal na Ruanda – cerca de 800 mil mortos.</a:t>
            </a:r>
            <a:b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Tomado pelo Espírito Santo, como gerente de um hotel, salvou 1268 pessoas.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SUA VIDA TORNOU-SE FILME!</a:t>
            </a:r>
            <a:r>
              <a:rPr lang="pt-BR" sz="2500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900" dirty="0">
              <a:solidFill>
                <a:srgbClr val="012250"/>
              </a:solidFill>
              <a:highlight>
                <a:srgbClr val="F9A037"/>
              </a:highlight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1079638" y="4766190"/>
            <a:ext cx="1933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PAUL</a:t>
            </a:r>
            <a:r>
              <a:rPr lang="pt-BR" sz="24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1" dirty="0">
                <a:solidFill>
                  <a:srgbClr val="012250"/>
                </a:solidFill>
                <a:highlight>
                  <a:srgbClr val="F9A037"/>
                </a:highlight>
                <a:latin typeface="Arial"/>
                <a:ea typeface="Arial"/>
                <a:cs typeface="Arial"/>
                <a:sym typeface="Arial"/>
              </a:rPr>
              <a:t>RUSESABAFINA</a:t>
            </a:r>
            <a:endParaRPr sz="2400" b="1" dirty="0">
              <a:solidFill>
                <a:srgbClr val="012250"/>
              </a:solidFill>
              <a:highlight>
                <a:srgbClr val="F9A03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95;p2">
            <a:extLst>
              <a:ext uri="{FF2B5EF4-FFF2-40B4-BE49-F238E27FC236}">
                <a16:creationId xmlns:a16="http://schemas.microsoft.com/office/drawing/2014/main" id="{358E33B1-D05B-6051-51A5-6FBE0D6204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963" r="83337"/>
          <a:stretch/>
        </p:blipFill>
        <p:spPr>
          <a:xfrm rot="5400000">
            <a:off x="593852" y="-336749"/>
            <a:ext cx="1441196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Macintosh PowerPoint</Application>
  <PresentationFormat>Widescreen</PresentationFormat>
  <Paragraphs>42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COM BASE NAS NOTÍCIAS A SEGUIR, O QUE PODEMOS FAZER PARA VIVER A MESMA EXPERIÊNCIA EM NOSSA IGREJA?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SUA VIDA TORNOU-SE FILME!</vt:lpstr>
      <vt:lpstr>Apresentação do PowerPoint</vt:lpstr>
      <vt:lpstr>QUANTOSVOCÊ SALVOU?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Marcos Santiago</cp:lastModifiedBy>
  <cp:revision>1</cp:revision>
  <dcterms:created xsi:type="dcterms:W3CDTF">2019-12-07T16:03:04Z</dcterms:created>
  <dcterms:modified xsi:type="dcterms:W3CDTF">2025-02-07T11:07:43Z</dcterms:modified>
</cp:coreProperties>
</file>