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2" r:id="rId2"/>
    <p:sldId id="257" r:id="rId3"/>
    <p:sldId id="277" r:id="rId4"/>
    <p:sldId id="278" r:id="rId5"/>
    <p:sldId id="258" r:id="rId6"/>
    <p:sldId id="260" r:id="rId7"/>
    <p:sldId id="276" r:id="rId8"/>
    <p:sldId id="259" r:id="rId9"/>
    <p:sldId id="275" r:id="rId10"/>
    <p:sldId id="261" r:id="rId11"/>
    <p:sldId id="262" r:id="rId12"/>
    <p:sldId id="279" r:id="rId13"/>
    <p:sldId id="263" r:id="rId14"/>
    <p:sldId id="280" r:id="rId15"/>
    <p:sldId id="264" r:id="rId16"/>
    <p:sldId id="281" r:id="rId17"/>
    <p:sldId id="265" r:id="rId18"/>
    <p:sldId id="266" r:id="rId19"/>
    <p:sldId id="267" r:id="rId20"/>
    <p:sldId id="274"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037"/>
    <a:srgbClr val="002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C18DD-2162-FF45-8256-C1EE91800098}" v="1" dt="2025-02-07T11:05:40.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4" autoAdjust="0"/>
    <p:restoredTop sz="94839"/>
  </p:normalViewPr>
  <p:slideViewPr>
    <p:cSldViewPr snapToGrid="0" snapToObjects="1">
      <p:cViewPr varScale="1">
        <p:scale>
          <a:sx n="101" d="100"/>
          <a:sy n="101" d="100"/>
        </p:scale>
        <p:origin x="6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EB - Marcos Santiago" userId="402d3e47-ea70-4229-8ef2-733d435d6ac6" providerId="ADAL" clId="{09555B34-8150-F346-A864-2F06173EDAE7}"/>
    <pc:docChg chg="custSel modSld">
      <pc:chgData name="USEB - Marcos Santiago" userId="402d3e47-ea70-4229-8ef2-733d435d6ac6" providerId="ADAL" clId="{09555B34-8150-F346-A864-2F06173EDAE7}" dt="2025-01-16T15:13:54.715" v="98" actId="13926"/>
      <pc:docMkLst>
        <pc:docMk/>
      </pc:docMkLst>
      <pc:sldChg chg="addSp delSp modSp mod">
        <pc:chgData name="USEB - Marcos Santiago" userId="402d3e47-ea70-4229-8ef2-733d435d6ac6" providerId="ADAL" clId="{09555B34-8150-F346-A864-2F06173EDAE7}" dt="2025-01-16T15:10:08.842" v="31" actId="113"/>
        <pc:sldMkLst>
          <pc:docMk/>
          <pc:sldMk cId="2284128098" sldId="256"/>
        </pc:sldMkLst>
        <pc:spChg chg="mod">
          <ac:chgData name="USEB - Marcos Santiago" userId="402d3e47-ea70-4229-8ef2-733d435d6ac6" providerId="ADAL" clId="{09555B34-8150-F346-A864-2F06173EDAE7}" dt="2025-01-16T15:10:08.842" v="31" actId="113"/>
          <ac:spMkLst>
            <pc:docMk/>
            <pc:sldMk cId="2284128098" sldId="256"/>
            <ac:spMk id="2" creationId="{FF2F8AE8-1E79-2E43-9B9F-3DFC428B4E9F}"/>
          </ac:spMkLst>
        </pc:spChg>
        <pc:spChg chg="mod">
          <ac:chgData name="USEB - Marcos Santiago" userId="402d3e47-ea70-4229-8ef2-733d435d6ac6" providerId="ADAL" clId="{09555B34-8150-F346-A864-2F06173EDAE7}" dt="2025-01-16T15:09:58.472" v="28" actId="207"/>
          <ac:spMkLst>
            <pc:docMk/>
            <pc:sldMk cId="2284128098" sldId="256"/>
            <ac:spMk id="3" creationId="{33470AF9-D5C0-ED45-989D-488AE1346E6B}"/>
          </ac:spMkLst>
        </pc:spChg>
        <pc:picChg chg="add mod modCrop">
          <ac:chgData name="USEB - Marcos Santiago" userId="402d3e47-ea70-4229-8ef2-733d435d6ac6" providerId="ADAL" clId="{09555B34-8150-F346-A864-2F06173EDAE7}" dt="2025-01-16T15:09:20.977" v="22" actId="732"/>
          <ac:picMkLst>
            <pc:docMk/>
            <pc:sldMk cId="2284128098" sldId="256"/>
            <ac:picMk id="5" creationId="{8B37383D-72DE-60C2-695C-3885DC0B75E4}"/>
          </ac:picMkLst>
        </pc:picChg>
      </pc:sldChg>
      <pc:sldChg chg="modSp mod">
        <pc:chgData name="USEB - Marcos Santiago" userId="402d3e47-ea70-4229-8ef2-733d435d6ac6" providerId="ADAL" clId="{09555B34-8150-F346-A864-2F06173EDAE7}" dt="2025-01-16T15:10:17.897" v="32" actId="732"/>
        <pc:sldMkLst>
          <pc:docMk/>
          <pc:sldMk cId="1316813784" sldId="257"/>
        </pc:sldMkLst>
        <pc:picChg chg="mod modCrop">
          <ac:chgData name="USEB - Marcos Santiago" userId="402d3e47-ea70-4229-8ef2-733d435d6ac6" providerId="ADAL" clId="{09555B34-8150-F346-A864-2F06173EDAE7}" dt="2025-01-16T15:10:17.897" v="32" actId="732"/>
          <ac:picMkLst>
            <pc:docMk/>
            <pc:sldMk cId="1316813784" sldId="257"/>
            <ac:picMk id="5" creationId="{44E1557D-B36C-40AE-8A59-4F278433D89A}"/>
          </ac:picMkLst>
        </pc:picChg>
      </pc:sldChg>
      <pc:sldChg chg="addSp delSp modSp mod">
        <pc:chgData name="USEB - Marcos Santiago" userId="402d3e47-ea70-4229-8ef2-733d435d6ac6" providerId="ADAL" clId="{09555B34-8150-F346-A864-2F06173EDAE7}" dt="2025-01-16T15:11:13.265" v="46" actId="207"/>
        <pc:sldMkLst>
          <pc:docMk/>
          <pc:sldMk cId="2400854622" sldId="258"/>
        </pc:sldMkLst>
        <pc:spChg chg="mod">
          <ac:chgData name="USEB - Marcos Santiago" userId="402d3e47-ea70-4229-8ef2-733d435d6ac6" providerId="ADAL" clId="{09555B34-8150-F346-A864-2F06173EDAE7}" dt="2025-01-16T15:11:13.265" v="46" actId="207"/>
          <ac:spMkLst>
            <pc:docMk/>
            <pc:sldMk cId="2400854622" sldId="258"/>
            <ac:spMk id="2" creationId="{513112A6-C6C1-9F4B-94FD-8FE34392BDA8}"/>
          </ac:spMkLst>
        </pc:spChg>
        <pc:spChg chg="mod">
          <ac:chgData name="USEB - Marcos Santiago" userId="402d3e47-ea70-4229-8ef2-733d435d6ac6" providerId="ADAL" clId="{09555B34-8150-F346-A864-2F06173EDAE7}" dt="2025-01-16T15:10:54.129" v="43" actId="207"/>
          <ac:spMkLst>
            <pc:docMk/>
            <pc:sldMk cId="2400854622" sldId="258"/>
            <ac:spMk id="4" creationId="{CBF8323D-D8A1-F24C-4BC9-5A261AAB07C6}"/>
          </ac:spMkLst>
        </pc:spChg>
        <pc:picChg chg="add mod">
          <ac:chgData name="USEB - Marcos Santiago" userId="402d3e47-ea70-4229-8ef2-733d435d6ac6" providerId="ADAL" clId="{09555B34-8150-F346-A864-2F06173EDAE7}" dt="2025-01-16T15:10:49.247" v="42"/>
          <ac:picMkLst>
            <pc:docMk/>
            <pc:sldMk cId="2400854622" sldId="258"/>
            <ac:picMk id="5" creationId="{BAAB4544-A8E8-5650-3B1E-674DAB22997A}"/>
          </ac:picMkLst>
        </pc:picChg>
      </pc:sldChg>
      <pc:sldChg chg="addSp delSp modSp mod">
        <pc:chgData name="USEB - Marcos Santiago" userId="402d3e47-ea70-4229-8ef2-733d435d6ac6" providerId="ADAL" clId="{09555B34-8150-F346-A864-2F06173EDAE7}" dt="2025-01-16T15:11:36.914" v="55" actId="207"/>
        <pc:sldMkLst>
          <pc:docMk/>
          <pc:sldMk cId="701559185" sldId="259"/>
        </pc:sldMkLst>
        <pc:spChg chg="mod">
          <ac:chgData name="USEB - Marcos Santiago" userId="402d3e47-ea70-4229-8ef2-733d435d6ac6" providerId="ADAL" clId="{09555B34-8150-F346-A864-2F06173EDAE7}" dt="2025-01-16T15:11:36.914" v="55" actId="207"/>
          <ac:spMkLst>
            <pc:docMk/>
            <pc:sldMk cId="701559185" sldId="259"/>
            <ac:spMk id="2" creationId="{CA5DB680-23BC-A942-9905-95770FCF1B76}"/>
          </ac:spMkLst>
        </pc:spChg>
        <pc:picChg chg="add mod">
          <ac:chgData name="USEB - Marcos Santiago" userId="402d3e47-ea70-4229-8ef2-733d435d6ac6" providerId="ADAL" clId="{09555B34-8150-F346-A864-2F06173EDAE7}" dt="2025-01-16T15:11:31.938" v="54"/>
          <ac:picMkLst>
            <pc:docMk/>
            <pc:sldMk cId="701559185" sldId="259"/>
            <ac:picMk id="3" creationId="{879596EF-F96D-4B97-7B8D-28090FEDF83D}"/>
          </ac:picMkLst>
        </pc:picChg>
      </pc:sldChg>
      <pc:sldChg chg="addSp delSp modSp mod">
        <pc:chgData name="USEB - Marcos Santiago" userId="402d3e47-ea70-4229-8ef2-733d435d6ac6" providerId="ADAL" clId="{09555B34-8150-F346-A864-2F06173EDAE7}" dt="2025-01-16T15:11:20.426" v="49" actId="207"/>
        <pc:sldMkLst>
          <pc:docMk/>
          <pc:sldMk cId="3064746347" sldId="260"/>
        </pc:sldMkLst>
        <pc:spChg chg="mod">
          <ac:chgData name="USEB - Marcos Santiago" userId="402d3e47-ea70-4229-8ef2-733d435d6ac6" providerId="ADAL" clId="{09555B34-8150-F346-A864-2F06173EDAE7}" dt="2025-01-16T15:11:20.426" v="49" actId="207"/>
          <ac:spMkLst>
            <pc:docMk/>
            <pc:sldMk cId="3064746347" sldId="260"/>
            <ac:spMk id="3" creationId="{79B1B7CB-1CCD-E923-0CCA-B60F4EFB201D}"/>
          </ac:spMkLst>
        </pc:spChg>
        <pc:picChg chg="add mod">
          <ac:chgData name="USEB - Marcos Santiago" userId="402d3e47-ea70-4229-8ef2-733d435d6ac6" providerId="ADAL" clId="{09555B34-8150-F346-A864-2F06173EDAE7}" dt="2025-01-16T15:11:16.384" v="48"/>
          <ac:picMkLst>
            <pc:docMk/>
            <pc:sldMk cId="3064746347" sldId="260"/>
            <ac:picMk id="5" creationId="{396F8810-CB8F-5B92-14C4-1A9F858CC8DE}"/>
          </ac:picMkLst>
        </pc:picChg>
      </pc:sldChg>
      <pc:sldChg chg="addSp delSp modSp mod">
        <pc:chgData name="USEB - Marcos Santiago" userId="402d3e47-ea70-4229-8ef2-733d435d6ac6" providerId="ADAL" clId="{09555B34-8150-F346-A864-2F06173EDAE7}" dt="2025-01-16T15:11:56.361" v="63" actId="113"/>
        <pc:sldMkLst>
          <pc:docMk/>
          <pc:sldMk cId="1636562325" sldId="261"/>
        </pc:sldMkLst>
        <pc:spChg chg="mod">
          <ac:chgData name="USEB - Marcos Santiago" userId="402d3e47-ea70-4229-8ef2-733d435d6ac6" providerId="ADAL" clId="{09555B34-8150-F346-A864-2F06173EDAE7}" dt="2025-01-16T15:11:56.361" v="63" actId="113"/>
          <ac:spMkLst>
            <pc:docMk/>
            <pc:sldMk cId="1636562325" sldId="261"/>
            <ac:spMk id="2" creationId="{5D8166EE-E271-E145-BA93-785C5FC3AC9F}"/>
          </ac:spMkLst>
        </pc:spChg>
        <pc:spChg chg="mod">
          <ac:chgData name="USEB - Marcos Santiago" userId="402d3e47-ea70-4229-8ef2-733d435d6ac6" providerId="ADAL" clId="{09555B34-8150-F346-A864-2F06173EDAE7}" dt="2025-01-16T15:11:52.267" v="61" actId="207"/>
          <ac:spMkLst>
            <pc:docMk/>
            <pc:sldMk cId="1636562325" sldId="261"/>
            <ac:spMk id="5" creationId="{9ED7103B-B3AD-FC7B-DFF4-815C868C5EA2}"/>
          </ac:spMkLst>
        </pc:spChg>
        <pc:picChg chg="add mod">
          <ac:chgData name="USEB - Marcos Santiago" userId="402d3e47-ea70-4229-8ef2-733d435d6ac6" providerId="ADAL" clId="{09555B34-8150-F346-A864-2F06173EDAE7}" dt="2025-01-16T15:11:48.881" v="60"/>
          <ac:picMkLst>
            <pc:docMk/>
            <pc:sldMk cId="1636562325" sldId="261"/>
            <ac:picMk id="4" creationId="{86B815C2-CCF9-D540-A7E8-1343A32DC3FA}"/>
          </ac:picMkLst>
        </pc:picChg>
      </pc:sldChg>
      <pc:sldChg chg="addSp delSp modSp mod">
        <pc:chgData name="USEB - Marcos Santiago" userId="402d3e47-ea70-4229-8ef2-733d435d6ac6" providerId="ADAL" clId="{09555B34-8150-F346-A864-2F06173EDAE7}" dt="2025-01-16T15:12:05.933" v="67" actId="207"/>
        <pc:sldMkLst>
          <pc:docMk/>
          <pc:sldMk cId="931283250" sldId="262"/>
        </pc:sldMkLst>
        <pc:spChg chg="mod">
          <ac:chgData name="USEB - Marcos Santiago" userId="402d3e47-ea70-4229-8ef2-733d435d6ac6" providerId="ADAL" clId="{09555B34-8150-F346-A864-2F06173EDAE7}" dt="2025-01-16T15:12:05.933" v="67" actId="207"/>
          <ac:spMkLst>
            <pc:docMk/>
            <pc:sldMk cId="931283250" sldId="262"/>
            <ac:spMk id="2" creationId="{7233C2D8-3E12-3549-A417-4FD42D261CDD}"/>
          </ac:spMkLst>
        </pc:spChg>
        <pc:spChg chg="mod">
          <ac:chgData name="USEB - Marcos Santiago" userId="402d3e47-ea70-4229-8ef2-733d435d6ac6" providerId="ADAL" clId="{09555B34-8150-F346-A864-2F06173EDAE7}" dt="2025-01-16T15:12:02.486" v="66" actId="207"/>
          <ac:spMkLst>
            <pc:docMk/>
            <pc:sldMk cId="931283250" sldId="262"/>
            <ac:spMk id="5" creationId="{D1DA0CA6-313E-49B0-31E6-D150A32A7ADE}"/>
          </ac:spMkLst>
        </pc:spChg>
        <pc:picChg chg="add mod">
          <ac:chgData name="USEB - Marcos Santiago" userId="402d3e47-ea70-4229-8ef2-733d435d6ac6" providerId="ADAL" clId="{09555B34-8150-F346-A864-2F06173EDAE7}" dt="2025-01-16T15:11:59.395" v="65"/>
          <ac:picMkLst>
            <pc:docMk/>
            <pc:sldMk cId="931283250" sldId="262"/>
            <ac:picMk id="4" creationId="{0B5D6784-4E33-5B38-035D-C889F6ED87E6}"/>
          </ac:picMkLst>
        </pc:picChg>
      </pc:sldChg>
      <pc:sldChg chg="addSp delSp modSp mod">
        <pc:chgData name="USEB - Marcos Santiago" userId="402d3e47-ea70-4229-8ef2-733d435d6ac6" providerId="ADAL" clId="{09555B34-8150-F346-A864-2F06173EDAE7}" dt="2025-01-16T15:12:20.983" v="73" actId="207"/>
        <pc:sldMkLst>
          <pc:docMk/>
          <pc:sldMk cId="4021095641" sldId="263"/>
        </pc:sldMkLst>
        <pc:spChg chg="mod">
          <ac:chgData name="USEB - Marcos Santiago" userId="402d3e47-ea70-4229-8ef2-733d435d6ac6" providerId="ADAL" clId="{09555B34-8150-F346-A864-2F06173EDAE7}" dt="2025-01-16T15:12:20.983" v="73" actId="207"/>
          <ac:spMkLst>
            <pc:docMk/>
            <pc:sldMk cId="4021095641" sldId="263"/>
            <ac:spMk id="5" creationId="{091452A2-21AF-65EE-5D26-D1B1D8BFD7C6}"/>
          </ac:spMkLst>
        </pc:spChg>
        <pc:picChg chg="add mod">
          <ac:chgData name="USEB - Marcos Santiago" userId="402d3e47-ea70-4229-8ef2-733d435d6ac6" providerId="ADAL" clId="{09555B34-8150-F346-A864-2F06173EDAE7}" dt="2025-01-16T15:12:17.173" v="72"/>
          <ac:picMkLst>
            <pc:docMk/>
            <pc:sldMk cId="4021095641" sldId="263"/>
            <ac:picMk id="4" creationId="{E9ECEB99-27E0-C169-DD55-B4C30D8F47B1}"/>
          </ac:picMkLst>
        </pc:picChg>
      </pc:sldChg>
      <pc:sldChg chg="addSp delSp modSp mod">
        <pc:chgData name="USEB - Marcos Santiago" userId="402d3e47-ea70-4229-8ef2-733d435d6ac6" providerId="ADAL" clId="{09555B34-8150-F346-A864-2F06173EDAE7}" dt="2025-01-16T15:13:04.715" v="83" actId="207"/>
        <pc:sldMkLst>
          <pc:docMk/>
          <pc:sldMk cId="2725356668" sldId="264"/>
        </pc:sldMkLst>
        <pc:spChg chg="mod">
          <ac:chgData name="USEB - Marcos Santiago" userId="402d3e47-ea70-4229-8ef2-733d435d6ac6" providerId="ADAL" clId="{09555B34-8150-F346-A864-2F06173EDAE7}" dt="2025-01-16T15:13:04.715" v="83" actId="207"/>
          <ac:spMkLst>
            <pc:docMk/>
            <pc:sldMk cId="2725356668" sldId="264"/>
            <ac:spMk id="4" creationId="{0DA263C6-075D-4FA8-8531-BD09A006EC29}"/>
          </ac:spMkLst>
        </pc:spChg>
        <pc:picChg chg="add mod">
          <ac:chgData name="USEB - Marcos Santiago" userId="402d3e47-ea70-4229-8ef2-733d435d6ac6" providerId="ADAL" clId="{09555B34-8150-F346-A864-2F06173EDAE7}" dt="2025-01-16T15:13:01.430" v="82"/>
          <ac:picMkLst>
            <pc:docMk/>
            <pc:sldMk cId="2725356668" sldId="264"/>
            <ac:picMk id="2" creationId="{15F40016-0278-CE1B-15AB-1A47465EBA03}"/>
          </ac:picMkLst>
        </pc:picChg>
      </pc:sldChg>
      <pc:sldChg chg="addSp delSp modSp mod">
        <pc:chgData name="USEB - Marcos Santiago" userId="402d3e47-ea70-4229-8ef2-733d435d6ac6" providerId="ADAL" clId="{09555B34-8150-F346-A864-2F06173EDAE7}" dt="2025-01-16T15:13:26.982" v="92"/>
        <pc:sldMkLst>
          <pc:docMk/>
          <pc:sldMk cId="4139641551" sldId="265"/>
        </pc:sldMkLst>
        <pc:spChg chg="mod">
          <ac:chgData name="USEB - Marcos Santiago" userId="402d3e47-ea70-4229-8ef2-733d435d6ac6" providerId="ADAL" clId="{09555B34-8150-F346-A864-2F06173EDAE7}" dt="2025-01-16T15:13:16.501" v="87" actId="207"/>
          <ac:spMkLst>
            <pc:docMk/>
            <pc:sldMk cId="4139641551" sldId="265"/>
            <ac:spMk id="4" creationId="{383F31D9-461A-4864-A5B0-356ECCE5AA76}"/>
          </ac:spMkLst>
        </pc:spChg>
        <pc:picChg chg="add mod">
          <ac:chgData name="USEB - Marcos Santiago" userId="402d3e47-ea70-4229-8ef2-733d435d6ac6" providerId="ADAL" clId="{09555B34-8150-F346-A864-2F06173EDAE7}" dt="2025-01-16T15:13:26.982" v="92"/>
          <ac:picMkLst>
            <pc:docMk/>
            <pc:sldMk cId="4139641551" sldId="265"/>
            <ac:picMk id="2" creationId="{DE7818A2-924D-9AC5-7553-8447422484FB}"/>
          </ac:picMkLst>
        </pc:picChg>
      </pc:sldChg>
      <pc:sldChg chg="addSp delSp modSp mod">
        <pc:chgData name="USEB - Marcos Santiago" userId="402d3e47-ea70-4229-8ef2-733d435d6ac6" providerId="ADAL" clId="{09555B34-8150-F346-A864-2F06173EDAE7}" dt="2025-01-16T15:13:23.702" v="90"/>
        <pc:sldMkLst>
          <pc:docMk/>
          <pc:sldMk cId="2988653833" sldId="266"/>
        </pc:sldMkLst>
        <pc:spChg chg="mod">
          <ac:chgData name="USEB - Marcos Santiago" userId="402d3e47-ea70-4229-8ef2-733d435d6ac6" providerId="ADAL" clId="{09555B34-8150-F346-A864-2F06173EDAE7}" dt="2025-01-16T15:13:21.466" v="88" actId="207"/>
          <ac:spMkLst>
            <pc:docMk/>
            <pc:sldMk cId="2988653833" sldId="266"/>
            <ac:spMk id="4" creationId="{FABBB351-8D8D-471E-ADB7-FCCBAAD7CD7B}"/>
          </ac:spMkLst>
        </pc:spChg>
        <pc:picChg chg="add mod">
          <ac:chgData name="USEB - Marcos Santiago" userId="402d3e47-ea70-4229-8ef2-733d435d6ac6" providerId="ADAL" clId="{09555B34-8150-F346-A864-2F06173EDAE7}" dt="2025-01-16T15:13:23.702" v="90"/>
          <ac:picMkLst>
            <pc:docMk/>
            <pc:sldMk cId="2988653833" sldId="266"/>
            <ac:picMk id="2" creationId="{28D6F2C2-5993-0B1B-FAF2-459E9F3861AB}"/>
          </ac:picMkLst>
        </pc:picChg>
      </pc:sldChg>
      <pc:sldChg chg="addSp delSp modSp mod">
        <pc:chgData name="USEB - Marcos Santiago" userId="402d3e47-ea70-4229-8ef2-733d435d6ac6" providerId="ADAL" clId="{09555B34-8150-F346-A864-2F06173EDAE7}" dt="2025-01-16T15:13:41.180" v="95" actId="13926"/>
        <pc:sldMkLst>
          <pc:docMk/>
          <pc:sldMk cId="1304409841" sldId="267"/>
        </pc:sldMkLst>
        <pc:spChg chg="mod">
          <ac:chgData name="USEB - Marcos Santiago" userId="402d3e47-ea70-4229-8ef2-733d435d6ac6" providerId="ADAL" clId="{09555B34-8150-F346-A864-2F06173EDAE7}" dt="2025-01-16T15:13:41.180" v="95" actId="13926"/>
          <ac:spMkLst>
            <pc:docMk/>
            <pc:sldMk cId="1304409841" sldId="267"/>
            <ac:spMk id="9" creationId="{AD674440-BF58-4A0C-BDA3-18AA5D6A3256}"/>
          </ac:spMkLst>
        </pc:spChg>
        <pc:picChg chg="add mod">
          <ac:chgData name="USEB - Marcos Santiago" userId="402d3e47-ea70-4229-8ef2-733d435d6ac6" providerId="ADAL" clId="{09555B34-8150-F346-A864-2F06173EDAE7}" dt="2025-01-16T15:13:31.799" v="94"/>
          <ac:picMkLst>
            <pc:docMk/>
            <pc:sldMk cId="1304409841" sldId="267"/>
            <ac:picMk id="2" creationId="{BDA08B2B-D581-0E7E-469C-29B98AA9FE99}"/>
          </ac:picMkLst>
        </pc:picChg>
      </pc:sldChg>
      <pc:sldChg chg="addSp delSp modSp mod">
        <pc:chgData name="USEB - Marcos Santiago" userId="402d3e47-ea70-4229-8ef2-733d435d6ac6" providerId="ADAL" clId="{09555B34-8150-F346-A864-2F06173EDAE7}" dt="2025-01-16T15:13:45.632" v="97"/>
        <pc:sldMkLst>
          <pc:docMk/>
          <pc:sldMk cId="3537792075" sldId="274"/>
        </pc:sldMkLst>
        <pc:picChg chg="add mod">
          <ac:chgData name="USEB - Marcos Santiago" userId="402d3e47-ea70-4229-8ef2-733d435d6ac6" providerId="ADAL" clId="{09555B34-8150-F346-A864-2F06173EDAE7}" dt="2025-01-16T15:13:45.632" v="97"/>
          <ac:picMkLst>
            <pc:docMk/>
            <pc:sldMk cId="3537792075" sldId="274"/>
            <ac:picMk id="4" creationId="{ABB49CD9-2B6A-2496-41F1-511E8A973F6D}"/>
          </ac:picMkLst>
        </pc:picChg>
      </pc:sldChg>
      <pc:sldChg chg="addSp delSp modSp mod">
        <pc:chgData name="USEB - Marcos Santiago" userId="402d3e47-ea70-4229-8ef2-733d435d6ac6" providerId="ADAL" clId="{09555B34-8150-F346-A864-2F06173EDAE7}" dt="2025-01-16T15:11:45.565" v="58" actId="207"/>
        <pc:sldMkLst>
          <pc:docMk/>
          <pc:sldMk cId="3360802773" sldId="275"/>
        </pc:sldMkLst>
        <pc:spChg chg="mod">
          <ac:chgData name="USEB - Marcos Santiago" userId="402d3e47-ea70-4229-8ef2-733d435d6ac6" providerId="ADAL" clId="{09555B34-8150-F346-A864-2F06173EDAE7}" dt="2025-01-16T15:11:45.565" v="58" actId="207"/>
          <ac:spMkLst>
            <pc:docMk/>
            <pc:sldMk cId="3360802773" sldId="275"/>
            <ac:spMk id="6" creationId="{CDB9F93E-1CBF-6D4B-E3D1-4BADBD520DEF}"/>
          </ac:spMkLst>
        </pc:spChg>
        <pc:picChg chg="add mod">
          <ac:chgData name="USEB - Marcos Santiago" userId="402d3e47-ea70-4229-8ef2-733d435d6ac6" providerId="ADAL" clId="{09555B34-8150-F346-A864-2F06173EDAE7}" dt="2025-01-16T15:11:40.719" v="57"/>
          <ac:picMkLst>
            <pc:docMk/>
            <pc:sldMk cId="3360802773" sldId="275"/>
            <ac:picMk id="5" creationId="{5E1F3CD1-8FA1-3856-B2E3-78BEBD0DD14E}"/>
          </ac:picMkLst>
        </pc:picChg>
      </pc:sldChg>
      <pc:sldChg chg="addSp delSp modSp mod">
        <pc:chgData name="USEB - Marcos Santiago" userId="402d3e47-ea70-4229-8ef2-733d435d6ac6" providerId="ADAL" clId="{09555B34-8150-F346-A864-2F06173EDAE7}" dt="2025-01-16T15:13:54.715" v="98" actId="13926"/>
        <pc:sldMkLst>
          <pc:docMk/>
          <pc:sldMk cId="2330208582" sldId="276"/>
        </pc:sldMkLst>
        <pc:spChg chg="mod">
          <ac:chgData name="USEB - Marcos Santiago" userId="402d3e47-ea70-4229-8ef2-733d435d6ac6" providerId="ADAL" clId="{09555B34-8150-F346-A864-2F06173EDAE7}" dt="2025-01-16T15:13:54.715" v="98" actId="13926"/>
          <ac:spMkLst>
            <pc:docMk/>
            <pc:sldMk cId="2330208582" sldId="276"/>
            <ac:spMk id="4" creationId="{6AD0EC91-62AF-4C66-B164-B5718DAA4B25}"/>
          </ac:spMkLst>
        </pc:spChg>
        <pc:spChg chg="mod">
          <ac:chgData name="USEB - Marcos Santiago" userId="402d3e47-ea70-4229-8ef2-733d435d6ac6" providerId="ADAL" clId="{09555B34-8150-F346-A864-2F06173EDAE7}" dt="2025-01-16T15:11:27.384" v="52" actId="207"/>
          <ac:spMkLst>
            <pc:docMk/>
            <pc:sldMk cId="2330208582" sldId="276"/>
            <ac:spMk id="5" creationId="{9396139A-CAEA-F951-26DA-8CF70685B686}"/>
          </ac:spMkLst>
        </pc:spChg>
        <pc:picChg chg="add mod">
          <ac:chgData name="USEB - Marcos Santiago" userId="402d3e47-ea70-4229-8ef2-733d435d6ac6" providerId="ADAL" clId="{09555B34-8150-F346-A864-2F06173EDAE7}" dt="2025-01-16T15:11:24.048" v="51"/>
          <ac:picMkLst>
            <pc:docMk/>
            <pc:sldMk cId="2330208582" sldId="276"/>
            <ac:picMk id="2" creationId="{E2CBACB6-D4ED-CF98-5CD0-1DB94710FE0F}"/>
          </ac:picMkLst>
        </pc:picChg>
      </pc:sldChg>
      <pc:sldChg chg="addSp delSp modSp mod">
        <pc:chgData name="USEB - Marcos Santiago" userId="402d3e47-ea70-4229-8ef2-733d435d6ac6" providerId="ADAL" clId="{09555B34-8150-F346-A864-2F06173EDAE7}" dt="2025-01-16T15:10:28.959" v="35" actId="207"/>
        <pc:sldMkLst>
          <pc:docMk/>
          <pc:sldMk cId="1877907227" sldId="277"/>
        </pc:sldMkLst>
        <pc:spChg chg="mod">
          <ac:chgData name="USEB - Marcos Santiago" userId="402d3e47-ea70-4229-8ef2-733d435d6ac6" providerId="ADAL" clId="{09555B34-8150-F346-A864-2F06173EDAE7}" dt="2025-01-16T15:10:28.959" v="35" actId="207"/>
          <ac:spMkLst>
            <pc:docMk/>
            <pc:sldMk cId="1877907227" sldId="277"/>
            <ac:spMk id="2" creationId="{C18083E6-0E2C-9443-A488-34C216C871FA}"/>
          </ac:spMkLst>
        </pc:spChg>
        <pc:picChg chg="add mod">
          <ac:chgData name="USEB - Marcos Santiago" userId="402d3e47-ea70-4229-8ef2-733d435d6ac6" providerId="ADAL" clId="{09555B34-8150-F346-A864-2F06173EDAE7}" dt="2025-01-16T15:10:24.083" v="34"/>
          <ac:picMkLst>
            <pc:docMk/>
            <pc:sldMk cId="1877907227" sldId="277"/>
            <ac:picMk id="3" creationId="{1E2953AF-4949-9920-6327-9887F8A4A7B9}"/>
          </ac:picMkLst>
        </pc:picChg>
      </pc:sldChg>
      <pc:sldChg chg="addSp delSp modSp mod">
        <pc:chgData name="USEB - Marcos Santiago" userId="402d3e47-ea70-4229-8ef2-733d435d6ac6" providerId="ADAL" clId="{09555B34-8150-F346-A864-2F06173EDAE7}" dt="2025-01-16T15:10:44.533" v="40" actId="207"/>
        <pc:sldMkLst>
          <pc:docMk/>
          <pc:sldMk cId="4150247872" sldId="278"/>
        </pc:sldMkLst>
        <pc:spChg chg="mod">
          <ac:chgData name="USEB - Marcos Santiago" userId="402d3e47-ea70-4229-8ef2-733d435d6ac6" providerId="ADAL" clId="{09555B34-8150-F346-A864-2F06173EDAE7}" dt="2025-01-16T15:10:44.533" v="40" actId="207"/>
          <ac:spMkLst>
            <pc:docMk/>
            <pc:sldMk cId="4150247872" sldId="278"/>
            <ac:spMk id="2" creationId="{513112A6-C6C1-9F4B-94FD-8FE34392BDA8}"/>
          </ac:spMkLst>
        </pc:spChg>
        <pc:spChg chg="mod">
          <ac:chgData name="USEB - Marcos Santiago" userId="402d3e47-ea70-4229-8ef2-733d435d6ac6" providerId="ADAL" clId="{09555B34-8150-F346-A864-2F06173EDAE7}" dt="2025-01-16T15:10:37.531" v="38" actId="207"/>
          <ac:spMkLst>
            <pc:docMk/>
            <pc:sldMk cId="4150247872" sldId="278"/>
            <ac:spMk id="4" creationId="{47000E7F-A51C-E735-09C6-A3AF983386E7}"/>
          </ac:spMkLst>
        </pc:spChg>
        <pc:picChg chg="add mod">
          <ac:chgData name="USEB - Marcos Santiago" userId="402d3e47-ea70-4229-8ef2-733d435d6ac6" providerId="ADAL" clId="{09555B34-8150-F346-A864-2F06173EDAE7}" dt="2025-01-16T15:10:33.244" v="37"/>
          <ac:picMkLst>
            <pc:docMk/>
            <pc:sldMk cId="4150247872" sldId="278"/>
            <ac:picMk id="5" creationId="{C3B5C99B-E5BC-3BF5-F682-54B0BEC66BD1}"/>
          </ac:picMkLst>
        </pc:picChg>
      </pc:sldChg>
      <pc:sldChg chg="addSp delSp modSp mod">
        <pc:chgData name="USEB - Marcos Santiago" userId="402d3e47-ea70-4229-8ef2-733d435d6ac6" providerId="ADAL" clId="{09555B34-8150-F346-A864-2F06173EDAE7}" dt="2025-01-16T15:12:13.219" v="70"/>
        <pc:sldMkLst>
          <pc:docMk/>
          <pc:sldMk cId="1116711316" sldId="279"/>
        </pc:sldMkLst>
        <pc:spChg chg="mod">
          <ac:chgData name="USEB - Marcos Santiago" userId="402d3e47-ea70-4229-8ef2-733d435d6ac6" providerId="ADAL" clId="{09555B34-8150-F346-A864-2F06173EDAE7}" dt="2025-01-16T15:12:11.431" v="68" actId="207"/>
          <ac:spMkLst>
            <pc:docMk/>
            <pc:sldMk cId="1116711316" sldId="279"/>
            <ac:spMk id="4" creationId="{2A6609F9-EC6D-482C-A0D8-8A38997489CE}"/>
          </ac:spMkLst>
        </pc:spChg>
        <pc:picChg chg="add mod">
          <ac:chgData name="USEB - Marcos Santiago" userId="402d3e47-ea70-4229-8ef2-733d435d6ac6" providerId="ADAL" clId="{09555B34-8150-F346-A864-2F06173EDAE7}" dt="2025-01-16T15:12:13.219" v="70"/>
          <ac:picMkLst>
            <pc:docMk/>
            <pc:sldMk cId="1116711316" sldId="279"/>
            <ac:picMk id="5" creationId="{D39A4C55-D530-E88D-FAA6-36A637C708AF}"/>
          </ac:picMkLst>
        </pc:picChg>
      </pc:sldChg>
      <pc:sldChg chg="addSp delSp modSp mod">
        <pc:chgData name="USEB - Marcos Santiago" userId="402d3e47-ea70-4229-8ef2-733d435d6ac6" providerId="ADAL" clId="{09555B34-8150-F346-A864-2F06173EDAE7}" dt="2025-01-16T15:12:56.967" v="80" actId="207"/>
        <pc:sldMkLst>
          <pc:docMk/>
          <pc:sldMk cId="3485117253" sldId="280"/>
        </pc:sldMkLst>
        <pc:spChg chg="mod">
          <ac:chgData name="USEB - Marcos Santiago" userId="402d3e47-ea70-4229-8ef2-733d435d6ac6" providerId="ADAL" clId="{09555B34-8150-F346-A864-2F06173EDAE7}" dt="2025-01-16T15:12:29" v="76" actId="207"/>
          <ac:spMkLst>
            <pc:docMk/>
            <pc:sldMk cId="3485117253" sldId="280"/>
            <ac:spMk id="4" creationId="{2A6609F9-EC6D-482C-A0D8-8A38997489CE}"/>
          </ac:spMkLst>
        </pc:spChg>
        <pc:spChg chg="mod">
          <ac:chgData name="USEB - Marcos Santiago" userId="402d3e47-ea70-4229-8ef2-733d435d6ac6" providerId="ADAL" clId="{09555B34-8150-F346-A864-2F06173EDAE7}" dt="2025-01-16T15:12:56.967" v="80" actId="207"/>
          <ac:spMkLst>
            <pc:docMk/>
            <pc:sldMk cId="3485117253" sldId="280"/>
            <ac:spMk id="9" creationId="{535B6C99-0109-BDC6-2563-A85F3454F54D}"/>
          </ac:spMkLst>
        </pc:spChg>
        <pc:picChg chg="add mod">
          <ac:chgData name="USEB - Marcos Santiago" userId="402d3e47-ea70-4229-8ef2-733d435d6ac6" providerId="ADAL" clId="{09555B34-8150-F346-A864-2F06173EDAE7}" dt="2025-01-16T15:12:25.733" v="75"/>
          <ac:picMkLst>
            <pc:docMk/>
            <pc:sldMk cId="3485117253" sldId="280"/>
            <ac:picMk id="2" creationId="{80ABC594-20CE-A97A-5C6F-623BFD942EE1}"/>
          </ac:picMkLst>
        </pc:picChg>
      </pc:sldChg>
      <pc:sldChg chg="addSp delSp modSp mod">
        <pc:chgData name="USEB - Marcos Santiago" userId="402d3e47-ea70-4229-8ef2-733d435d6ac6" providerId="ADAL" clId="{09555B34-8150-F346-A864-2F06173EDAE7}" dt="2025-01-16T15:13:11.502" v="86" actId="207"/>
        <pc:sldMkLst>
          <pc:docMk/>
          <pc:sldMk cId="2528853137" sldId="281"/>
        </pc:sldMkLst>
        <pc:spChg chg="mod">
          <ac:chgData name="USEB - Marcos Santiago" userId="402d3e47-ea70-4229-8ef2-733d435d6ac6" providerId="ADAL" clId="{09555B34-8150-F346-A864-2F06173EDAE7}" dt="2025-01-16T15:13:11.502" v="86" actId="207"/>
          <ac:spMkLst>
            <pc:docMk/>
            <pc:sldMk cId="2528853137" sldId="281"/>
            <ac:spMk id="4" creationId="{0DA263C6-075D-4FA8-8531-BD09A006EC29}"/>
          </ac:spMkLst>
        </pc:spChg>
        <pc:picChg chg="add mod">
          <ac:chgData name="USEB - Marcos Santiago" userId="402d3e47-ea70-4229-8ef2-733d435d6ac6" providerId="ADAL" clId="{09555B34-8150-F346-A864-2F06173EDAE7}" dt="2025-01-16T15:13:07.926" v="85"/>
          <ac:picMkLst>
            <pc:docMk/>
            <pc:sldMk cId="2528853137" sldId="281"/>
            <ac:picMk id="2" creationId="{B55DF035-6CEA-8076-179F-3A954F312BDB}"/>
          </ac:picMkLst>
        </pc:picChg>
      </pc:sldChg>
    </pc:docChg>
  </pc:docChgLst>
  <pc:docChgLst>
    <pc:chgData name="USEB - Marcos Santiago" userId="402d3e47-ea70-4229-8ef2-733d435d6ac6" providerId="ADAL" clId="{76AC18DD-2162-FF45-8256-C1EE91800098}"/>
    <pc:docChg chg="addSld delSld modSld">
      <pc:chgData name="USEB - Marcos Santiago" userId="402d3e47-ea70-4229-8ef2-733d435d6ac6" providerId="ADAL" clId="{76AC18DD-2162-FF45-8256-C1EE91800098}" dt="2025-02-07T11:05:51.955" v="4" actId="2696"/>
      <pc:docMkLst>
        <pc:docMk/>
      </pc:docMkLst>
      <pc:sldChg chg="del">
        <pc:chgData name="USEB - Marcos Santiago" userId="402d3e47-ea70-4229-8ef2-733d435d6ac6" providerId="ADAL" clId="{76AC18DD-2162-FF45-8256-C1EE91800098}" dt="2025-02-07T11:05:51.955" v="4" actId="2696"/>
        <pc:sldMkLst>
          <pc:docMk/>
          <pc:sldMk cId="2284128098" sldId="256"/>
        </pc:sldMkLst>
      </pc:sldChg>
      <pc:sldChg chg="addSp modSp new mod">
        <pc:chgData name="USEB - Marcos Santiago" userId="402d3e47-ea70-4229-8ef2-733d435d6ac6" providerId="ADAL" clId="{76AC18DD-2162-FF45-8256-C1EE91800098}" dt="2025-02-07T11:05:48.048" v="3" actId="14100"/>
        <pc:sldMkLst>
          <pc:docMk/>
          <pc:sldMk cId="3363685067" sldId="282"/>
        </pc:sldMkLst>
        <pc:picChg chg="add mod">
          <ac:chgData name="USEB - Marcos Santiago" userId="402d3e47-ea70-4229-8ef2-733d435d6ac6" providerId="ADAL" clId="{76AC18DD-2162-FF45-8256-C1EE91800098}" dt="2025-02-07T11:05:48.048" v="3" actId="14100"/>
          <ac:picMkLst>
            <pc:docMk/>
            <pc:sldMk cId="3363685067" sldId="282"/>
            <ac:picMk id="4" creationId="{E98EC072-E0D2-0A67-0DD3-24836558DF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2CD35-3629-4D03-894E-BA72CDE796FD}" type="datetimeFigureOut">
              <a:rPr lang="pt-BR" smtClean="0"/>
              <a:t>07/02/2025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054F5-ABEB-4B99-99DB-50BA600A9195}" type="slidenum">
              <a:rPr lang="pt-BR" smtClean="0"/>
              <a:t>‹nº›</a:t>
            </a:fld>
            <a:endParaRPr lang="pt-BR"/>
          </a:p>
        </p:txBody>
      </p:sp>
    </p:spTree>
    <p:extLst>
      <p:ext uri="{BB962C8B-B14F-4D97-AF65-F5344CB8AC3E}">
        <p14:creationId xmlns:p14="http://schemas.microsoft.com/office/powerpoint/2010/main" val="60080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26214-AEB4-8F4B-B8C9-74FB52E2227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97B30CD-DD77-6A41-BBC4-50C51A5FD2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26972EE-A638-F34E-B118-C029E3753B2B}"/>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5" name="Espaço Reservado para Rodapé 4">
            <a:extLst>
              <a:ext uri="{FF2B5EF4-FFF2-40B4-BE49-F238E27FC236}">
                <a16:creationId xmlns:a16="http://schemas.microsoft.com/office/drawing/2014/main" id="{8C39F4D4-580F-934B-95D4-6BB97EB9E3F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6D8C6C9-5051-D34A-8A51-30A0AC1B5B74}"/>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78402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722D1-881C-C842-8DA9-2307856BCC3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C229A47-584C-8A46-B5F0-C4FCD6465B0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2FD505B-FBCE-5942-A208-27B43509662E}"/>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5" name="Espaço Reservado para Rodapé 4">
            <a:extLst>
              <a:ext uri="{FF2B5EF4-FFF2-40B4-BE49-F238E27FC236}">
                <a16:creationId xmlns:a16="http://schemas.microsoft.com/office/drawing/2014/main" id="{5A4648C2-757E-B646-B705-E870C2538B5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AA03CB3-3D11-024A-B3D2-FAAC3CA36448}"/>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307090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806D0C-5FD5-6E42-B317-0CC6E92BBB7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C0EC4F0-C937-EE49-84EB-F47EE0AB160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44080FA-F7C2-CB42-8081-6065C46B49DD}"/>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5" name="Espaço Reservado para Rodapé 4">
            <a:extLst>
              <a:ext uri="{FF2B5EF4-FFF2-40B4-BE49-F238E27FC236}">
                <a16:creationId xmlns:a16="http://schemas.microsoft.com/office/drawing/2014/main" id="{C80292BF-72A5-3F4E-AF4A-8366032AFF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D2A4711-24C5-B14A-85B0-8A06845E26EE}"/>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212265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F83F3-479E-854F-ABAE-D1020181508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863D73B-9C10-4E41-8306-7E4665E6F05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8AC865-47CD-5442-8856-96916F39C87A}"/>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5" name="Espaço Reservado para Rodapé 4">
            <a:extLst>
              <a:ext uri="{FF2B5EF4-FFF2-40B4-BE49-F238E27FC236}">
                <a16:creationId xmlns:a16="http://schemas.microsoft.com/office/drawing/2014/main" id="{D5443556-2BC9-134A-AC58-F5403531D86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8429C83-2840-3446-910C-F0FEE75334A3}"/>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24703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3E935-DA85-0D43-B163-6F8CCCF24FB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D94B840-D145-4748-AC2B-F80AA082C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B0D5486-CF9E-5F42-B05B-5FB74671E2A1}"/>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5" name="Espaço Reservado para Rodapé 4">
            <a:extLst>
              <a:ext uri="{FF2B5EF4-FFF2-40B4-BE49-F238E27FC236}">
                <a16:creationId xmlns:a16="http://schemas.microsoft.com/office/drawing/2014/main" id="{F5E2AAE7-B0F3-E443-BD38-8975824C658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824FE1E-0F70-2F43-9491-E8CCFD513F09}"/>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281288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C97B1B-F6B3-A74F-9B3C-2C333F749E4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F381E35-5621-BE4D-9B2A-EF6531B557A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23BE12F-C727-B64F-819D-7F75496F277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28C1615-8864-E043-87B1-87D1D5BB8C70}"/>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6" name="Espaço Reservado para Rodapé 5">
            <a:extLst>
              <a:ext uri="{FF2B5EF4-FFF2-40B4-BE49-F238E27FC236}">
                <a16:creationId xmlns:a16="http://schemas.microsoft.com/office/drawing/2014/main" id="{054EA4C1-B4EB-3D40-82A2-987EBA076FC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CC0541D-F9B6-6747-B69C-9FB4C9B0925B}"/>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260106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78B58-5BF5-8E48-8E7A-4C83516D1F8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314323E-8E6D-AB4A-9C34-F283D9A7CE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F3D96BC-4033-374D-A5A5-70685256B583}"/>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FDAAF23-754C-D042-A017-40E204C11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D32C49A-7448-E743-BF03-7F00F6DED5A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B04AF7F-1B1A-A949-8687-DB671A32F410}"/>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8" name="Espaço Reservado para Rodapé 7">
            <a:extLst>
              <a:ext uri="{FF2B5EF4-FFF2-40B4-BE49-F238E27FC236}">
                <a16:creationId xmlns:a16="http://schemas.microsoft.com/office/drawing/2014/main" id="{F5731FDE-C7EF-0E44-AC90-19893C664C2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F91D980-BB79-C24D-9285-39A09F11ADF5}"/>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146460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C3D22-3617-B64A-BE72-2DBB5B48BCF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290C2A5-1A2F-8443-9752-7540F95B4426}"/>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4" name="Espaço Reservado para Rodapé 3">
            <a:extLst>
              <a:ext uri="{FF2B5EF4-FFF2-40B4-BE49-F238E27FC236}">
                <a16:creationId xmlns:a16="http://schemas.microsoft.com/office/drawing/2014/main" id="{B5DC01DE-02CF-B74C-9C21-9FA79EA26F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DBAFC05-9FDC-E140-9772-9580C042D393}"/>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183787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3D47B38-7482-7C4D-A789-61B079BB7E5C}"/>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3" name="Espaço Reservado para Rodapé 2">
            <a:extLst>
              <a:ext uri="{FF2B5EF4-FFF2-40B4-BE49-F238E27FC236}">
                <a16:creationId xmlns:a16="http://schemas.microsoft.com/office/drawing/2014/main" id="{022B6805-6FBD-1F40-9CC8-F0C0095A9C3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9A2E77C-A639-1C44-A671-A3EE4E93593F}"/>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47537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9FCB7-7704-A946-A2F5-533E7BB8C6D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843ADD1-EECA-CB4A-8EAE-254E7FEB3A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4823159-EEA2-6043-8CF1-5B8D7CD16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C963A73-5573-D141-8FBB-FDA1106BCDA1}"/>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6" name="Espaço Reservado para Rodapé 5">
            <a:extLst>
              <a:ext uri="{FF2B5EF4-FFF2-40B4-BE49-F238E27FC236}">
                <a16:creationId xmlns:a16="http://schemas.microsoft.com/office/drawing/2014/main" id="{2C586CD6-39D7-F647-85BE-016308ECBA7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64CD0BA-0BB6-7247-B417-A9453E9A1238}"/>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225525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38708-0CCE-4F49-BAC1-29CE3B2CDB4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8980802-EE14-E044-8D26-EFEE2130EB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5C40C02-46E9-4646-BFA1-0E94D7BC6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C7283B4-AEAA-D341-9E6F-A8A72B2B6B0E}"/>
              </a:ext>
            </a:extLst>
          </p:cNvPr>
          <p:cNvSpPr>
            <a:spLocks noGrp="1"/>
          </p:cNvSpPr>
          <p:nvPr>
            <p:ph type="dt" sz="half" idx="10"/>
          </p:nvPr>
        </p:nvSpPr>
        <p:spPr/>
        <p:txBody>
          <a:bodyPr/>
          <a:lstStyle/>
          <a:p>
            <a:fld id="{E7E12FE1-DED5-EA4D-9F58-0970481D3D61}" type="datetimeFigureOut">
              <a:rPr lang="pt-BR" smtClean="0"/>
              <a:t>07/02/2025</a:t>
            </a:fld>
            <a:endParaRPr lang="pt-BR"/>
          </a:p>
        </p:txBody>
      </p:sp>
      <p:sp>
        <p:nvSpPr>
          <p:cNvPr id="6" name="Espaço Reservado para Rodapé 5">
            <a:extLst>
              <a:ext uri="{FF2B5EF4-FFF2-40B4-BE49-F238E27FC236}">
                <a16:creationId xmlns:a16="http://schemas.microsoft.com/office/drawing/2014/main" id="{921FE4EB-C5B2-D148-90F1-E8A70BEC308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447061E-7172-5342-B396-112A0F6F78F8}"/>
              </a:ext>
            </a:extLst>
          </p:cNvPr>
          <p:cNvSpPr>
            <a:spLocks noGrp="1"/>
          </p:cNvSpPr>
          <p:nvPr>
            <p:ph type="sldNum" sz="quarter" idx="12"/>
          </p:nvPr>
        </p:nvSpPr>
        <p:spPr/>
        <p:txBody>
          <a:bodyPr/>
          <a:lstStyle/>
          <a:p>
            <a:fld id="{D3A345EE-1B24-244B-B160-C4B53EF158F3}" type="slidenum">
              <a:rPr lang="pt-BR" smtClean="0"/>
              <a:t>‹nº›</a:t>
            </a:fld>
            <a:endParaRPr lang="pt-BR"/>
          </a:p>
        </p:txBody>
      </p:sp>
    </p:spTree>
    <p:extLst>
      <p:ext uri="{BB962C8B-B14F-4D97-AF65-F5344CB8AC3E}">
        <p14:creationId xmlns:p14="http://schemas.microsoft.com/office/powerpoint/2010/main" val="213232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1431BF4-7DC2-DD41-9261-171F42A3F7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07323D3-2608-0F48-9D80-A16ED30C4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213A45A-6332-814F-B709-AD052A9A7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12FE1-DED5-EA4D-9F58-0970481D3D61}" type="datetimeFigureOut">
              <a:rPr lang="pt-BR" smtClean="0"/>
              <a:t>07/02/2025</a:t>
            </a:fld>
            <a:endParaRPr lang="pt-BR"/>
          </a:p>
        </p:txBody>
      </p:sp>
      <p:sp>
        <p:nvSpPr>
          <p:cNvPr id="5" name="Espaço Reservado para Rodapé 4">
            <a:extLst>
              <a:ext uri="{FF2B5EF4-FFF2-40B4-BE49-F238E27FC236}">
                <a16:creationId xmlns:a16="http://schemas.microsoft.com/office/drawing/2014/main" id="{711B3FFA-086F-6B4F-B703-0F254D3BE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AF8D41FA-D34B-8E49-91E7-0E77AA0C5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345EE-1B24-244B-B160-C4B53EF158F3}" type="slidenum">
              <a:rPr lang="pt-BR" smtClean="0"/>
              <a:t>‹nº›</a:t>
            </a:fld>
            <a:endParaRPr lang="pt-BR"/>
          </a:p>
        </p:txBody>
      </p:sp>
    </p:spTree>
    <p:extLst>
      <p:ext uri="{BB962C8B-B14F-4D97-AF65-F5344CB8AC3E}">
        <p14:creationId xmlns:p14="http://schemas.microsoft.com/office/powerpoint/2010/main" val="249272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6930-C017-F7FD-7D98-A08C7D85055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F754FEF-FC9F-3526-0642-748126389936}"/>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E98EC072-E0D2-0A67-0DD3-24836558DF0E}"/>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336368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166EE-E271-E145-BA93-785C5FC3AC9F}"/>
              </a:ext>
            </a:extLst>
          </p:cNvPr>
          <p:cNvSpPr>
            <a:spLocks noGrp="1"/>
          </p:cNvSpPr>
          <p:nvPr>
            <p:ph type="title"/>
          </p:nvPr>
        </p:nvSpPr>
        <p:spPr>
          <a:xfrm>
            <a:off x="655392" y="3155868"/>
            <a:ext cx="6557347" cy="1588127"/>
          </a:xfrm>
        </p:spPr>
        <p:txBody>
          <a:bodyPr>
            <a:noAutofit/>
          </a:bodyPr>
          <a:lstStyle/>
          <a:p>
            <a:r>
              <a:rPr lang="pt-BR" sz="2800" b="1" dirty="0">
                <a:latin typeface="MADE TOMMY" panose="02000503000000020004" pitchFamily="50" charset="0"/>
              </a:rPr>
              <a:t>LISTA 2 - PROXIMIDADE GEOGRÁFICA</a:t>
            </a:r>
            <a:br>
              <a:rPr lang="pt-BR" sz="2800" b="1" dirty="0">
                <a:latin typeface="MADE TOMMY" panose="02000503000000020004" pitchFamily="50" charset="0"/>
              </a:rPr>
            </a:br>
            <a:br>
              <a:rPr lang="pt-BR" sz="2800" b="1" dirty="0">
                <a:latin typeface="MADE TOMMY" panose="02000503000000020004" pitchFamily="50" charset="0"/>
              </a:rPr>
            </a:br>
            <a:br>
              <a:rPr lang="pt-BR" sz="2800" b="1" dirty="0">
                <a:latin typeface="MADE TOMMY" panose="02000503000000020004" pitchFamily="50" charset="0"/>
              </a:rPr>
            </a:br>
            <a:br>
              <a:rPr lang="pt-BR" sz="2800" dirty="0">
                <a:latin typeface="MADE TOMMY" panose="02000503000000020004" pitchFamily="50" charset="0"/>
              </a:rPr>
            </a:br>
            <a:r>
              <a:rPr lang="pt-BR" sz="2800" dirty="0">
                <a:latin typeface="MADE TOMMY" panose="02000503000000020004" pitchFamily="50" charset="0"/>
              </a:rPr>
              <a:t>Nomes | </a:t>
            </a:r>
            <a:r>
              <a:rPr lang="pt-BR" sz="2800" b="1" dirty="0">
                <a:solidFill>
                  <a:srgbClr val="F9A037"/>
                </a:solidFill>
                <a:latin typeface="MADE TOMMY" panose="02000503000000020004" pitchFamily="50" charset="0"/>
              </a:rPr>
              <a:t>Vizinhos</a:t>
            </a:r>
            <a:br>
              <a:rPr lang="pt-BR" sz="2800" dirty="0">
                <a:latin typeface="MADE TOMMY" panose="02000503000000020004" pitchFamily="50" charset="0"/>
              </a:rPr>
            </a:br>
            <a:r>
              <a:rPr lang="pt-BR" sz="2800" dirty="0">
                <a:latin typeface="MADE TOMMY" panose="02000503000000020004" pitchFamily="50" charset="0"/>
              </a:rPr>
              <a:t>----------------------------------------------------------</a:t>
            </a:r>
            <a:br>
              <a:rPr lang="pt-BR" sz="2800" dirty="0">
                <a:latin typeface="MADE TOMMY" panose="02000503000000020004" pitchFamily="50" charset="0"/>
              </a:rPr>
            </a:br>
            <a:r>
              <a:rPr lang="pt-BR" sz="2800" dirty="0">
                <a:latin typeface="MADE TOMMY" panose="02000503000000020004" pitchFamily="50" charset="0"/>
              </a:rPr>
              <a:t>----------------------------------------------------------</a:t>
            </a:r>
          </a:p>
        </p:txBody>
      </p:sp>
      <p:pic>
        <p:nvPicPr>
          <p:cNvPr id="6" name="Imagem 5">
            <a:extLst>
              <a:ext uri="{FF2B5EF4-FFF2-40B4-BE49-F238E27FC236}">
                <a16:creationId xmlns:a16="http://schemas.microsoft.com/office/drawing/2014/main" id="{330012D0-35B9-4794-905E-344D1BF50CF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38437" y="0"/>
            <a:ext cx="4553563" cy="6858000"/>
          </a:xfrm>
          <a:prstGeom prst="rect">
            <a:avLst/>
          </a:prstGeom>
        </p:spPr>
      </p:pic>
      <p:sp>
        <p:nvSpPr>
          <p:cNvPr id="5" name="Retângulo 4">
            <a:extLst>
              <a:ext uri="{FF2B5EF4-FFF2-40B4-BE49-F238E27FC236}">
                <a16:creationId xmlns:a16="http://schemas.microsoft.com/office/drawing/2014/main" id="{9ED7103B-B3AD-FC7B-DFF4-815C868C5EA2}"/>
              </a:ext>
            </a:extLst>
          </p:cNvPr>
          <p:cNvSpPr/>
          <p:nvPr/>
        </p:nvSpPr>
        <p:spPr>
          <a:xfrm>
            <a:off x="655392" y="1076180"/>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a:t>
            </a:r>
            <a:r>
              <a:rPr lang="pt-BR" sz="4000" b="1" dirty="0">
                <a:latin typeface="MADE TOMMY" panose="02000503000000020004" pitchFamily="50" charset="0"/>
              </a:rPr>
              <a:t>MENTE</a:t>
            </a:r>
            <a:endParaRPr lang="pt-BR" sz="4000" dirty="0"/>
          </a:p>
        </p:txBody>
      </p:sp>
      <p:pic>
        <p:nvPicPr>
          <p:cNvPr id="4" name="Imagem 3">
            <a:extLst>
              <a:ext uri="{FF2B5EF4-FFF2-40B4-BE49-F238E27FC236}">
                <a16:creationId xmlns:a16="http://schemas.microsoft.com/office/drawing/2014/main" id="{86B815C2-CCF9-D540-A7E8-1343A32DC3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163656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33C2D8-3E12-3549-A417-4FD42D261CDD}"/>
              </a:ext>
            </a:extLst>
          </p:cNvPr>
          <p:cNvSpPr>
            <a:spLocks noGrp="1"/>
          </p:cNvSpPr>
          <p:nvPr>
            <p:ph type="title"/>
          </p:nvPr>
        </p:nvSpPr>
        <p:spPr>
          <a:xfrm>
            <a:off x="734101" y="2879272"/>
            <a:ext cx="7495499" cy="2629935"/>
          </a:xfrm>
        </p:spPr>
        <p:txBody>
          <a:bodyPr>
            <a:noAutofit/>
          </a:bodyPr>
          <a:lstStyle/>
          <a:p>
            <a:r>
              <a:rPr lang="pt-BR" sz="2800" b="1" dirty="0">
                <a:latin typeface="MADE TOMMY" panose="02000503000000020004" pitchFamily="50" charset="0"/>
              </a:rPr>
              <a:t>LISTA 2 – VIZINHOS – </a:t>
            </a:r>
            <a:br>
              <a:rPr lang="pt-BR" sz="2800" b="1" dirty="0">
                <a:latin typeface="MADE TOMMY" panose="02000503000000020004" pitchFamily="50" charset="0"/>
              </a:rPr>
            </a:br>
            <a:r>
              <a:rPr lang="pt-BR" sz="2800" b="1" dirty="0">
                <a:solidFill>
                  <a:srgbClr val="F9A037"/>
                </a:solidFill>
                <a:latin typeface="MADE TOMMY" panose="02000503000000020004" pitchFamily="50" charset="0"/>
              </a:rPr>
              <a:t>MENSAGEM WHATSAPP</a:t>
            </a:r>
            <a:br>
              <a:rPr lang="pt-BR" sz="2800" b="1" dirty="0">
                <a:solidFill>
                  <a:srgbClr val="F9A037"/>
                </a:solidFill>
                <a:latin typeface="MADE TOMMY" panose="02000503000000020004" pitchFamily="50" charset="0"/>
              </a:rPr>
            </a:br>
            <a:br>
              <a:rPr lang="pt-BR" sz="2800" b="1" dirty="0">
                <a:solidFill>
                  <a:srgbClr val="C00000"/>
                </a:solidFill>
                <a:latin typeface="MADE TOMMY" panose="02000503000000020004" pitchFamily="50" charset="0"/>
              </a:rPr>
            </a:br>
            <a:br>
              <a:rPr lang="pt-BR" sz="2000" dirty="0">
                <a:latin typeface="MADE TOMMY" panose="02000503000000020004" pitchFamily="50" charset="0"/>
              </a:rPr>
            </a:br>
            <a:br>
              <a:rPr lang="pt-BR" sz="2000" dirty="0">
                <a:latin typeface="MADE TOMMY" panose="02000503000000020004" pitchFamily="50" charset="0"/>
              </a:rPr>
            </a:br>
            <a:r>
              <a:rPr lang="pt-BR" sz="2400" dirty="0">
                <a:latin typeface="MADE TOMMY" panose="02000503000000020004" pitchFamily="50" charset="0"/>
              </a:rPr>
              <a:t>Oi vizinha, se precisar de qualquer coisa é só chamar! Nossa família está orando por vocês.</a:t>
            </a:r>
            <a:br>
              <a:rPr lang="pt-BR" sz="1400" dirty="0">
                <a:latin typeface="MADE TOMMY" panose="02000503000000020004" pitchFamily="50" charset="0"/>
              </a:rPr>
            </a:br>
            <a:br>
              <a:rPr lang="pt-BR" sz="1400" dirty="0">
                <a:latin typeface="MADE TOMMY" panose="02000503000000020004" pitchFamily="50" charset="0"/>
              </a:rPr>
            </a:br>
            <a:r>
              <a:rPr lang="pt-BR" sz="2400" dirty="0">
                <a:latin typeface="MADE TOMMY" panose="02000503000000020004" pitchFamily="50" charset="0"/>
              </a:rPr>
              <a:t>Quero aproveitar a oportunidade e te deixar um Curso da Bíblia. Ficará na caixinha dos correios, depois te ligo para ver de qual tema mais gostou.</a:t>
            </a:r>
            <a:endParaRPr lang="pt-BR" sz="2800" dirty="0">
              <a:latin typeface="MADE TOMMY" panose="02000503000000020004" pitchFamily="50" charset="0"/>
            </a:endParaRPr>
          </a:p>
        </p:txBody>
      </p:sp>
      <p:pic>
        <p:nvPicPr>
          <p:cNvPr id="6" name="Imagem 5">
            <a:extLst>
              <a:ext uri="{FF2B5EF4-FFF2-40B4-BE49-F238E27FC236}">
                <a16:creationId xmlns:a16="http://schemas.microsoft.com/office/drawing/2014/main" id="{CAD06827-07FE-42D1-BD6B-9C133A86C57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621485" y="0"/>
            <a:ext cx="3570515" cy="6858000"/>
          </a:xfrm>
          <a:prstGeom prst="rect">
            <a:avLst/>
          </a:prstGeom>
        </p:spPr>
      </p:pic>
      <p:sp>
        <p:nvSpPr>
          <p:cNvPr id="5" name="Retângulo 4">
            <a:extLst>
              <a:ext uri="{FF2B5EF4-FFF2-40B4-BE49-F238E27FC236}">
                <a16:creationId xmlns:a16="http://schemas.microsoft.com/office/drawing/2014/main" id="{D1DA0CA6-313E-49B0-31E6-D150A32A7ADE}"/>
              </a:ext>
            </a:extLst>
          </p:cNvPr>
          <p:cNvSpPr/>
          <p:nvPr/>
        </p:nvSpPr>
        <p:spPr>
          <a:xfrm>
            <a:off x="655392" y="1076180"/>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a:t>
            </a:r>
            <a:r>
              <a:rPr lang="pt-BR" sz="4000" b="1" dirty="0">
                <a:latin typeface="MADE TOMMY" panose="02000503000000020004" pitchFamily="50" charset="0"/>
              </a:rPr>
              <a:t>MENTE</a:t>
            </a:r>
            <a:endParaRPr lang="pt-BR" sz="4000" dirty="0"/>
          </a:p>
        </p:txBody>
      </p:sp>
      <p:pic>
        <p:nvPicPr>
          <p:cNvPr id="4" name="Imagem 3">
            <a:extLst>
              <a:ext uri="{FF2B5EF4-FFF2-40B4-BE49-F238E27FC236}">
                <a16:creationId xmlns:a16="http://schemas.microsoft.com/office/drawing/2014/main" id="{0B5D6784-4E33-5B38-035D-C889F6ED87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93128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33710F-A184-4B46-B2CD-CDAFF52A1CDF}"/>
              </a:ext>
            </a:extLst>
          </p:cNvPr>
          <p:cNvSpPr>
            <a:spLocks noGrp="1"/>
          </p:cNvSpPr>
          <p:nvPr>
            <p:ph type="title"/>
          </p:nvPr>
        </p:nvSpPr>
        <p:spPr>
          <a:xfrm>
            <a:off x="776599" y="1710047"/>
            <a:ext cx="6131328" cy="2406248"/>
          </a:xfrm>
        </p:spPr>
        <p:txBody>
          <a:bodyPr>
            <a:noAutofit/>
          </a:bodyPr>
          <a:lstStyle/>
          <a:p>
            <a:pPr>
              <a:lnSpc>
                <a:spcPct val="100000"/>
              </a:lnSpc>
            </a:pPr>
            <a:r>
              <a:rPr lang="pt-BR" sz="2800" b="1" dirty="0">
                <a:latin typeface="MADE TOMMY" panose="02000503000000020004" pitchFamily="50" charset="0"/>
              </a:rPr>
              <a:t>PESSOAS COM PROXIMIDADE AFETIVA (AMIGOS)</a:t>
            </a:r>
            <a:br>
              <a:rPr lang="pt-BR" sz="3200" b="1" dirty="0">
                <a:latin typeface="MADE TOMMY" panose="02000503000000020004" pitchFamily="50" charset="0"/>
              </a:rPr>
            </a:br>
            <a:br>
              <a:rPr lang="pt-BR" sz="1200" dirty="0">
                <a:latin typeface="MADE TOMMY" panose="02000503000000020004" pitchFamily="50" charset="0"/>
              </a:rPr>
            </a:br>
            <a:endParaRPr lang="pt-BR" sz="3600" dirty="0">
              <a:latin typeface="MADE TOMMY" panose="02000503000000020004" pitchFamily="50" charset="0"/>
            </a:endParaRPr>
          </a:p>
        </p:txBody>
      </p:sp>
      <p:sp>
        <p:nvSpPr>
          <p:cNvPr id="4" name="Retângulo 3">
            <a:extLst>
              <a:ext uri="{FF2B5EF4-FFF2-40B4-BE49-F238E27FC236}">
                <a16:creationId xmlns:a16="http://schemas.microsoft.com/office/drawing/2014/main" id="{2A6609F9-EC6D-482C-A0D8-8A38997489CE}"/>
              </a:ext>
            </a:extLst>
          </p:cNvPr>
          <p:cNvSpPr/>
          <p:nvPr/>
        </p:nvSpPr>
        <p:spPr>
          <a:xfrm>
            <a:off x="776599" y="1222490"/>
            <a:ext cx="5274073" cy="1015663"/>
          </a:xfrm>
          <a:prstGeom prst="rect">
            <a:avLst/>
          </a:prstGeom>
        </p:spPr>
        <p:txBody>
          <a:bodyPr wrap="none">
            <a:spAutoFit/>
          </a:bodyPr>
          <a:lstStyle/>
          <a:p>
            <a:r>
              <a:rPr lang="pt-BR" sz="6000" b="1" dirty="0">
                <a:solidFill>
                  <a:srgbClr val="F9A037"/>
                </a:solidFill>
                <a:latin typeface="MADE TOMMY" panose="02000503000000020004" pitchFamily="50" charset="0"/>
              </a:rPr>
              <a:t>OUSADA</a:t>
            </a:r>
            <a:r>
              <a:rPr lang="pt-BR" sz="6000" b="1" dirty="0">
                <a:latin typeface="MADE TOMMY" panose="02000503000000020004" pitchFamily="50" charset="0"/>
              </a:rPr>
              <a:t>MENTE</a:t>
            </a:r>
            <a:endParaRPr lang="pt-BR" sz="6000" dirty="0"/>
          </a:p>
        </p:txBody>
      </p:sp>
      <p:pic>
        <p:nvPicPr>
          <p:cNvPr id="6" name="Imagem 5">
            <a:extLst>
              <a:ext uri="{FF2B5EF4-FFF2-40B4-BE49-F238E27FC236}">
                <a16:creationId xmlns:a16="http://schemas.microsoft.com/office/drawing/2014/main" id="{43BE315C-D575-418D-97BB-1AAF11C0836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77942" y="0"/>
            <a:ext cx="3614057" cy="6858000"/>
          </a:xfrm>
          <a:prstGeom prst="rect">
            <a:avLst/>
          </a:prstGeom>
        </p:spPr>
      </p:pic>
      <p:sp>
        <p:nvSpPr>
          <p:cNvPr id="7" name="CaixaDeTexto 6">
            <a:extLst>
              <a:ext uri="{FF2B5EF4-FFF2-40B4-BE49-F238E27FC236}">
                <a16:creationId xmlns:a16="http://schemas.microsoft.com/office/drawing/2014/main" id="{7435986D-427B-F730-C393-A74795EA9F20}"/>
              </a:ext>
            </a:extLst>
          </p:cNvPr>
          <p:cNvSpPr txBox="1"/>
          <p:nvPr/>
        </p:nvSpPr>
        <p:spPr>
          <a:xfrm>
            <a:off x="887905" y="3630449"/>
            <a:ext cx="6855030" cy="1815882"/>
          </a:xfrm>
          <a:prstGeom prst="rect">
            <a:avLst/>
          </a:prstGeom>
          <a:noFill/>
        </p:spPr>
        <p:txBody>
          <a:bodyPr wrap="square">
            <a:spAutoFit/>
          </a:bodyPr>
          <a:lstStyle/>
          <a:p>
            <a:r>
              <a:rPr lang="pt-BR" sz="2800" b="0" i="1" dirty="0">
                <a:solidFill>
                  <a:srgbClr val="444444"/>
                </a:solidFill>
                <a:effectLst/>
                <a:latin typeface="Verdana" panose="020B0604030504040204" pitchFamily="34" charset="0"/>
              </a:rPr>
              <a:t>“O calor da verdadeira amizade, o amor que liga coração a coração, é um antegozo das alegrias do Céu”. (A Ciência do Bom Viver, p. 360)</a:t>
            </a:r>
            <a:endParaRPr lang="pt-BR" sz="2800" dirty="0"/>
          </a:p>
        </p:txBody>
      </p:sp>
      <p:pic>
        <p:nvPicPr>
          <p:cNvPr id="5" name="Imagem 4">
            <a:extLst>
              <a:ext uri="{FF2B5EF4-FFF2-40B4-BE49-F238E27FC236}">
                <a16:creationId xmlns:a16="http://schemas.microsoft.com/office/drawing/2014/main" id="{D39A4C55-D530-E88D-FAA6-36A637C708A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111671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33710F-A184-4B46-B2CD-CDAFF52A1CDF}"/>
              </a:ext>
            </a:extLst>
          </p:cNvPr>
          <p:cNvSpPr>
            <a:spLocks noGrp="1"/>
          </p:cNvSpPr>
          <p:nvPr>
            <p:ph type="title"/>
          </p:nvPr>
        </p:nvSpPr>
        <p:spPr>
          <a:xfrm>
            <a:off x="657494" y="2612137"/>
            <a:ext cx="7227721" cy="2704626"/>
          </a:xfrm>
        </p:spPr>
        <p:txBody>
          <a:bodyPr>
            <a:noAutofit/>
          </a:bodyPr>
          <a:lstStyle/>
          <a:p>
            <a:pPr>
              <a:lnSpc>
                <a:spcPct val="100000"/>
              </a:lnSpc>
            </a:pPr>
            <a:r>
              <a:rPr lang="pt-BR" sz="2800" b="1" dirty="0">
                <a:latin typeface="MADE TOMMY" panose="02000503000000020004" pitchFamily="50" charset="0"/>
              </a:rPr>
              <a:t>LISTA 3 - PROXIMIDADE AFETIVA (AMIGOS)</a:t>
            </a:r>
            <a:br>
              <a:rPr lang="pt-BR" sz="2800" b="1" dirty="0">
                <a:latin typeface="MADE TOMMY" panose="02000503000000020004" pitchFamily="50" charset="0"/>
              </a:rPr>
            </a:br>
            <a:br>
              <a:rPr lang="pt-BR" sz="3200" b="1" dirty="0">
                <a:latin typeface="MADE TOMMY" panose="02000503000000020004" pitchFamily="50" charset="0"/>
              </a:rPr>
            </a:br>
            <a:br>
              <a:rPr lang="pt-BR" sz="1200" dirty="0">
                <a:latin typeface="MADE TOMMY" panose="02000503000000020004" pitchFamily="50" charset="0"/>
              </a:rPr>
            </a:br>
            <a:r>
              <a:rPr lang="pt-BR" sz="2800" dirty="0">
                <a:latin typeface="MADE TOMMY" panose="02000503000000020004" pitchFamily="50" charset="0"/>
              </a:rPr>
              <a:t>Nomes</a:t>
            </a:r>
            <a:br>
              <a:rPr lang="pt-BR" sz="2800" dirty="0">
                <a:latin typeface="MADE TOMMY" panose="02000503000000020004" pitchFamily="50" charset="0"/>
              </a:rPr>
            </a:br>
            <a:r>
              <a:rPr lang="pt-BR" sz="2800" dirty="0">
                <a:latin typeface="MADE TOMMY" panose="02000503000000020004" pitchFamily="50" charset="0"/>
              </a:rPr>
              <a:t>-------------------------------------------------------</a:t>
            </a:r>
            <a:br>
              <a:rPr lang="pt-BR" sz="2800" dirty="0">
                <a:latin typeface="MADE TOMMY" panose="02000503000000020004" pitchFamily="50" charset="0"/>
              </a:rPr>
            </a:br>
            <a:r>
              <a:rPr lang="pt-BR" sz="2800" dirty="0">
                <a:latin typeface="MADE TOMMY" panose="02000503000000020004" pitchFamily="50" charset="0"/>
              </a:rPr>
              <a:t>-------------------------------------------------------</a:t>
            </a:r>
            <a:endParaRPr lang="pt-BR" sz="3600" dirty="0">
              <a:latin typeface="MADE TOMMY" panose="02000503000000020004" pitchFamily="50" charset="0"/>
            </a:endParaRPr>
          </a:p>
        </p:txBody>
      </p:sp>
      <p:pic>
        <p:nvPicPr>
          <p:cNvPr id="6" name="Imagem 5">
            <a:extLst>
              <a:ext uri="{FF2B5EF4-FFF2-40B4-BE49-F238E27FC236}">
                <a16:creationId xmlns:a16="http://schemas.microsoft.com/office/drawing/2014/main" id="{43BE315C-D575-418D-97BB-1AAF11C0836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77942" y="0"/>
            <a:ext cx="3614057" cy="6858000"/>
          </a:xfrm>
          <a:prstGeom prst="rect">
            <a:avLst/>
          </a:prstGeom>
        </p:spPr>
      </p:pic>
      <p:sp>
        <p:nvSpPr>
          <p:cNvPr id="5" name="Retângulo 4">
            <a:extLst>
              <a:ext uri="{FF2B5EF4-FFF2-40B4-BE49-F238E27FC236}">
                <a16:creationId xmlns:a16="http://schemas.microsoft.com/office/drawing/2014/main" id="{091452A2-21AF-65EE-5D26-D1B1D8BFD7C6}"/>
              </a:ext>
            </a:extLst>
          </p:cNvPr>
          <p:cNvSpPr/>
          <p:nvPr/>
        </p:nvSpPr>
        <p:spPr>
          <a:xfrm>
            <a:off x="655392" y="1076180"/>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a:t>
            </a:r>
            <a:r>
              <a:rPr lang="pt-BR" sz="4000" b="1" dirty="0">
                <a:latin typeface="MADE TOMMY" panose="02000503000000020004" pitchFamily="50" charset="0"/>
              </a:rPr>
              <a:t>MENTE</a:t>
            </a:r>
            <a:endParaRPr lang="pt-BR" sz="4000" dirty="0"/>
          </a:p>
        </p:txBody>
      </p:sp>
      <p:pic>
        <p:nvPicPr>
          <p:cNvPr id="4" name="Imagem 3">
            <a:extLst>
              <a:ext uri="{FF2B5EF4-FFF2-40B4-BE49-F238E27FC236}">
                <a16:creationId xmlns:a16="http://schemas.microsoft.com/office/drawing/2014/main" id="{E9ECEB99-27E0-C169-DD55-B4C30D8F47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402109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A6609F9-EC6D-482C-A0D8-8A38997489CE}"/>
              </a:ext>
            </a:extLst>
          </p:cNvPr>
          <p:cNvSpPr/>
          <p:nvPr/>
        </p:nvSpPr>
        <p:spPr>
          <a:xfrm>
            <a:off x="655392" y="1076180"/>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a:t>
            </a:r>
            <a:r>
              <a:rPr lang="pt-BR" sz="4000" b="1" dirty="0">
                <a:latin typeface="MADE TOMMY" panose="02000503000000020004" pitchFamily="50" charset="0"/>
              </a:rPr>
              <a:t>MENTE</a:t>
            </a:r>
            <a:endParaRPr lang="pt-BR" sz="4000" dirty="0"/>
          </a:p>
        </p:txBody>
      </p:sp>
      <p:pic>
        <p:nvPicPr>
          <p:cNvPr id="6" name="Imagem 5">
            <a:extLst>
              <a:ext uri="{FF2B5EF4-FFF2-40B4-BE49-F238E27FC236}">
                <a16:creationId xmlns:a16="http://schemas.microsoft.com/office/drawing/2014/main" id="{43BE315C-D575-418D-97BB-1AAF11C0836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77942" y="0"/>
            <a:ext cx="3614057" cy="6858000"/>
          </a:xfrm>
          <a:prstGeom prst="rect">
            <a:avLst/>
          </a:prstGeom>
        </p:spPr>
      </p:pic>
      <p:sp>
        <p:nvSpPr>
          <p:cNvPr id="9" name="CaixaDeTexto 8">
            <a:extLst>
              <a:ext uri="{FF2B5EF4-FFF2-40B4-BE49-F238E27FC236}">
                <a16:creationId xmlns:a16="http://schemas.microsoft.com/office/drawing/2014/main" id="{535B6C99-0109-BDC6-2563-A85F3454F54D}"/>
              </a:ext>
            </a:extLst>
          </p:cNvPr>
          <p:cNvSpPr txBox="1"/>
          <p:nvPr/>
        </p:nvSpPr>
        <p:spPr>
          <a:xfrm>
            <a:off x="655392" y="1807816"/>
            <a:ext cx="7589052" cy="4524315"/>
          </a:xfrm>
          <a:prstGeom prst="rect">
            <a:avLst/>
          </a:prstGeom>
          <a:noFill/>
        </p:spPr>
        <p:txBody>
          <a:bodyPr wrap="square">
            <a:spAutoFit/>
          </a:bodyPr>
          <a:lstStyle/>
          <a:p>
            <a:r>
              <a:rPr lang="pt-BR" sz="2400" b="1" dirty="0">
                <a:solidFill>
                  <a:srgbClr val="081C2A"/>
                </a:solidFill>
                <a:latin typeface="system-ui"/>
              </a:rPr>
              <a:t>C</a:t>
            </a:r>
            <a:r>
              <a:rPr lang="pt-BR" sz="2400" b="1" i="0" dirty="0">
                <a:solidFill>
                  <a:srgbClr val="081C2A"/>
                </a:solidFill>
                <a:effectLst/>
                <a:latin typeface="system-ui"/>
              </a:rPr>
              <a:t>omo podemos evangelizar os amigos? </a:t>
            </a:r>
          </a:p>
          <a:p>
            <a:endParaRPr lang="pt-BR" sz="2400" b="1" i="0" dirty="0">
              <a:solidFill>
                <a:srgbClr val="F9A037"/>
              </a:solidFill>
              <a:effectLst/>
              <a:latin typeface="system-ui"/>
            </a:endParaRPr>
          </a:p>
          <a:p>
            <a:pPr marL="285750" indent="-285750">
              <a:buFont typeface="Arial" panose="020B0604020202020204" pitchFamily="34" charset="0"/>
              <a:buChar char="•"/>
            </a:pPr>
            <a:r>
              <a:rPr lang="pt-BR" sz="2400" dirty="0">
                <a:solidFill>
                  <a:srgbClr val="F9A037"/>
                </a:solidFill>
                <a:latin typeface="system-ui"/>
              </a:rPr>
              <a:t>ORE POR ELES.</a:t>
            </a:r>
            <a:r>
              <a:rPr lang="pt-BR" sz="2400" b="0" i="0" dirty="0">
                <a:solidFill>
                  <a:srgbClr val="C00000"/>
                </a:solidFill>
                <a:effectLst/>
                <a:latin typeface="system-ui"/>
              </a:rPr>
              <a:t> </a:t>
            </a:r>
            <a:r>
              <a:rPr lang="pt-BR" sz="2400" b="0" i="0" dirty="0">
                <a:solidFill>
                  <a:srgbClr val="081C2A"/>
                </a:solidFill>
                <a:effectLst/>
                <a:latin typeface="system-ui"/>
              </a:rPr>
              <a:t>Ore para que Deus mude seus corações e abra seus olhos (II Coríntios 4:4) à verdade do Evangelho. </a:t>
            </a:r>
          </a:p>
          <a:p>
            <a:pPr marL="285750" indent="-285750">
              <a:buFont typeface="Arial" panose="020B0604020202020204" pitchFamily="34" charset="0"/>
              <a:buChar char="•"/>
            </a:pPr>
            <a:r>
              <a:rPr lang="pt-BR" sz="2400" dirty="0">
                <a:solidFill>
                  <a:srgbClr val="F9A037"/>
                </a:solidFill>
                <a:latin typeface="system-ui"/>
              </a:rPr>
              <a:t>ORE POR ELES. </a:t>
            </a:r>
            <a:r>
              <a:rPr lang="pt-BR" sz="2400" b="0" i="0" dirty="0">
                <a:solidFill>
                  <a:srgbClr val="081C2A"/>
                </a:solidFill>
                <a:effectLst/>
                <a:latin typeface="system-ui"/>
              </a:rPr>
              <a:t>Ore para que Deus os convença de Seu amor por eles e sua necessidade de salvação através de Jesus Cristo (João 3:16). </a:t>
            </a:r>
          </a:p>
          <a:p>
            <a:pPr marL="285750" indent="-285750">
              <a:buFont typeface="Arial" panose="020B0604020202020204" pitchFamily="34" charset="0"/>
              <a:buChar char="•"/>
            </a:pPr>
            <a:r>
              <a:rPr lang="pt-BR" sz="2400" dirty="0">
                <a:solidFill>
                  <a:srgbClr val="F9A037"/>
                </a:solidFill>
                <a:latin typeface="system-ui"/>
              </a:rPr>
              <a:t>ORE POR ELES. </a:t>
            </a:r>
            <a:r>
              <a:rPr lang="pt-BR" sz="2400" b="0" i="0" dirty="0">
                <a:solidFill>
                  <a:srgbClr val="081C2A"/>
                </a:solidFill>
                <a:effectLst/>
                <a:latin typeface="system-ui"/>
              </a:rPr>
              <a:t>Ore por sabedoria em como você pode ministrar a eles (Tiago 1:5). </a:t>
            </a:r>
          </a:p>
          <a:p>
            <a:pPr marL="285750" indent="-285750">
              <a:buFont typeface="Arial" panose="020B0604020202020204" pitchFamily="34" charset="0"/>
              <a:buChar char="•"/>
            </a:pPr>
            <a:r>
              <a:rPr lang="pt-BR" sz="2400" dirty="0">
                <a:solidFill>
                  <a:srgbClr val="F9A037"/>
                </a:solidFill>
                <a:latin typeface="system-ui"/>
              </a:rPr>
              <a:t>DÊ TESTEMUNHO. </a:t>
            </a:r>
            <a:r>
              <a:rPr lang="pt-BR" sz="2400" dirty="0">
                <a:solidFill>
                  <a:srgbClr val="081C2A"/>
                </a:solidFill>
                <a:latin typeface="system-ui"/>
              </a:rPr>
              <a:t>Você </a:t>
            </a:r>
            <a:r>
              <a:rPr lang="pt-BR" sz="2400" b="0" i="0" dirty="0">
                <a:solidFill>
                  <a:srgbClr val="081C2A"/>
                </a:solidFill>
                <a:effectLst/>
                <a:latin typeface="system-ui"/>
              </a:rPr>
              <a:t>precisa ter uma conduta cristã exemplar na presença deles, para que vejam a mudança que Deus já fez em sua própria vida (</a:t>
            </a:r>
            <a:r>
              <a:rPr lang="pt-BR" sz="2400" b="0" i="0" dirty="0" err="1">
                <a:solidFill>
                  <a:srgbClr val="081C2A"/>
                </a:solidFill>
                <a:effectLst/>
                <a:latin typeface="system-ui"/>
              </a:rPr>
              <a:t>I</a:t>
            </a:r>
            <a:r>
              <a:rPr lang="pt-BR" sz="2400" b="0" i="0" dirty="0">
                <a:solidFill>
                  <a:srgbClr val="081C2A"/>
                </a:solidFill>
                <a:effectLst/>
                <a:latin typeface="system-ui"/>
              </a:rPr>
              <a:t> Pedro 3:1-2).</a:t>
            </a:r>
            <a:endParaRPr lang="pt-BR" sz="2400" dirty="0"/>
          </a:p>
        </p:txBody>
      </p:sp>
      <p:pic>
        <p:nvPicPr>
          <p:cNvPr id="2" name="Imagem 1">
            <a:extLst>
              <a:ext uri="{FF2B5EF4-FFF2-40B4-BE49-F238E27FC236}">
                <a16:creationId xmlns:a16="http://schemas.microsoft.com/office/drawing/2014/main" id="{80ABC594-20CE-A97A-5C6F-623BFD942E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348511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DA263C6-075D-4FA8-8531-BD09A006EC29}"/>
              </a:ext>
            </a:extLst>
          </p:cNvPr>
          <p:cNvSpPr/>
          <p:nvPr/>
        </p:nvSpPr>
        <p:spPr>
          <a:xfrm>
            <a:off x="734101" y="1154855"/>
            <a:ext cx="6288003" cy="1200329"/>
          </a:xfrm>
          <a:prstGeom prst="rect">
            <a:avLst/>
          </a:prstGeom>
        </p:spPr>
        <p:txBody>
          <a:bodyPr wrap="none">
            <a:spAutoFit/>
          </a:bodyPr>
          <a:lstStyle/>
          <a:p>
            <a:r>
              <a:rPr lang="pt-BR" sz="7200" b="1" dirty="0">
                <a:solidFill>
                  <a:srgbClr val="F9A037"/>
                </a:solidFill>
                <a:latin typeface="MADE TOMMY" panose="02000503000000020004" pitchFamily="50" charset="0"/>
              </a:rPr>
              <a:t>OUSADA</a:t>
            </a:r>
            <a:r>
              <a:rPr lang="pt-BR" sz="7200" b="1" dirty="0">
                <a:latin typeface="MADE TOMMY" panose="02000503000000020004" pitchFamily="50" charset="0"/>
              </a:rPr>
              <a:t>MENTE</a:t>
            </a:r>
            <a:endParaRPr lang="pt-BR" sz="7200" dirty="0"/>
          </a:p>
        </p:txBody>
      </p:sp>
      <p:sp>
        <p:nvSpPr>
          <p:cNvPr id="7" name="Retângulo 6">
            <a:extLst>
              <a:ext uri="{FF2B5EF4-FFF2-40B4-BE49-F238E27FC236}">
                <a16:creationId xmlns:a16="http://schemas.microsoft.com/office/drawing/2014/main" id="{66CBFE20-C60B-4BB3-8034-430BA78D991B}"/>
              </a:ext>
            </a:extLst>
          </p:cNvPr>
          <p:cNvSpPr/>
          <p:nvPr/>
        </p:nvSpPr>
        <p:spPr>
          <a:xfrm>
            <a:off x="734101" y="2505084"/>
            <a:ext cx="8196143" cy="584775"/>
          </a:xfrm>
          <a:prstGeom prst="rect">
            <a:avLst/>
          </a:prstGeom>
        </p:spPr>
        <p:txBody>
          <a:bodyPr wrap="square">
            <a:spAutoFit/>
          </a:bodyPr>
          <a:lstStyle/>
          <a:p>
            <a:r>
              <a:rPr lang="pt-BR" sz="3200" b="1" dirty="0">
                <a:latin typeface="MADE TOMMY" panose="02000503000000020004" pitchFamily="50" charset="0"/>
              </a:rPr>
              <a:t>LISTA 4 – PROXIMIDADE CIRCUNSTANCIAL</a:t>
            </a:r>
            <a:endParaRPr lang="pt-BR" sz="3200" dirty="0"/>
          </a:p>
        </p:txBody>
      </p:sp>
      <p:sp>
        <p:nvSpPr>
          <p:cNvPr id="10" name="Retângulo 9">
            <a:extLst>
              <a:ext uri="{FF2B5EF4-FFF2-40B4-BE49-F238E27FC236}">
                <a16:creationId xmlns:a16="http://schemas.microsoft.com/office/drawing/2014/main" id="{630AAE85-3CE3-45CD-9FCC-E004F8FDC91C}"/>
              </a:ext>
            </a:extLst>
          </p:cNvPr>
          <p:cNvSpPr/>
          <p:nvPr/>
        </p:nvSpPr>
        <p:spPr>
          <a:xfrm>
            <a:off x="734101" y="3225004"/>
            <a:ext cx="7305493" cy="2800767"/>
          </a:xfrm>
          <a:prstGeom prst="rect">
            <a:avLst/>
          </a:prstGeom>
        </p:spPr>
        <p:txBody>
          <a:bodyPr wrap="square">
            <a:spAutoFit/>
          </a:bodyPr>
          <a:lstStyle/>
          <a:p>
            <a:r>
              <a:rPr lang="pt-BR" sz="2400" b="1" dirty="0">
                <a:latin typeface="MADE TOMMY" panose="02000503000000020004" pitchFamily="50" charset="0"/>
              </a:rPr>
              <a:t>Conhecidos – pessoas com quem manteve ao menos um contato pessoal </a:t>
            </a:r>
          </a:p>
          <a:p>
            <a:endParaRPr lang="pt-BR" sz="1600" b="1" dirty="0">
              <a:latin typeface="MADE TOMMY" panose="02000503000000020004" pitchFamily="50" charset="0"/>
            </a:endParaRPr>
          </a:p>
          <a:p>
            <a:endParaRPr lang="pt-BR" sz="1600" b="1" dirty="0">
              <a:latin typeface="MADE TOMMY" panose="02000503000000020004" pitchFamily="50" charset="0"/>
            </a:endParaRPr>
          </a:p>
          <a:p>
            <a:pPr marL="514350" indent="-514350">
              <a:buFont typeface="+mj-lt"/>
              <a:buAutoNum type="arabicPeriod"/>
            </a:pPr>
            <a:r>
              <a:rPr lang="pt-BR" sz="2400" dirty="0">
                <a:latin typeface="MADE TOMMY" panose="02000503000000020004" pitchFamily="50" charset="0"/>
              </a:rPr>
              <a:t>Relações de trabalho.</a:t>
            </a:r>
            <a:endParaRPr lang="pt-BR" sz="1400" dirty="0">
              <a:latin typeface="MADE TOMMY" panose="02000503000000020004" pitchFamily="50" charset="0"/>
            </a:endParaRPr>
          </a:p>
          <a:p>
            <a:pPr marL="514350" indent="-514350">
              <a:buFont typeface="+mj-lt"/>
              <a:buAutoNum type="arabicPeriod"/>
            </a:pPr>
            <a:r>
              <a:rPr lang="pt-BR" sz="2400" dirty="0">
                <a:latin typeface="MADE TOMMY" panose="02000503000000020004" pitchFamily="50" charset="0"/>
              </a:rPr>
              <a:t>Colegas de escola ou faculdade.</a:t>
            </a:r>
            <a:endParaRPr lang="pt-BR" sz="1400" dirty="0">
              <a:latin typeface="MADE TOMMY" panose="02000503000000020004" pitchFamily="50" charset="0"/>
            </a:endParaRPr>
          </a:p>
          <a:p>
            <a:pPr marL="514350" indent="-514350">
              <a:buFont typeface="+mj-lt"/>
              <a:buAutoNum type="arabicPeriod"/>
            </a:pPr>
            <a:r>
              <a:rPr lang="pt-BR" sz="2400" dirty="0">
                <a:latin typeface="MADE TOMMY" panose="02000503000000020004" pitchFamily="50" charset="0"/>
              </a:rPr>
              <a:t>Amigos dos amigos, Colegas do futebol.</a:t>
            </a:r>
          </a:p>
          <a:p>
            <a:pPr marL="514350" indent="-514350">
              <a:buFont typeface="+mj-lt"/>
              <a:buAutoNum type="arabicPeriod"/>
            </a:pPr>
            <a:r>
              <a:rPr lang="pt-BR" sz="2400" dirty="0">
                <a:latin typeface="MADE TOMMY" panose="02000503000000020004" pitchFamily="50" charset="0"/>
              </a:rPr>
              <a:t>Cliente ou funcionário em um comércio.</a:t>
            </a:r>
          </a:p>
        </p:txBody>
      </p:sp>
      <p:pic>
        <p:nvPicPr>
          <p:cNvPr id="5" name="Imagem 4">
            <a:extLst>
              <a:ext uri="{FF2B5EF4-FFF2-40B4-BE49-F238E27FC236}">
                <a16:creationId xmlns:a16="http://schemas.microsoft.com/office/drawing/2014/main" id="{26C718D4-3C35-468D-9D30-9317214DF3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34400" y="0"/>
            <a:ext cx="3657600" cy="6858000"/>
          </a:xfrm>
          <a:prstGeom prst="rect">
            <a:avLst/>
          </a:prstGeom>
        </p:spPr>
      </p:pic>
      <p:pic>
        <p:nvPicPr>
          <p:cNvPr id="2" name="Imagem 1">
            <a:extLst>
              <a:ext uri="{FF2B5EF4-FFF2-40B4-BE49-F238E27FC236}">
                <a16:creationId xmlns:a16="http://schemas.microsoft.com/office/drawing/2014/main" id="{15F40016-0278-CE1B-15AB-1A47465EBA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2725356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DA263C6-075D-4FA8-8531-BD09A006EC29}"/>
              </a:ext>
            </a:extLst>
          </p:cNvPr>
          <p:cNvSpPr/>
          <p:nvPr/>
        </p:nvSpPr>
        <p:spPr>
          <a:xfrm>
            <a:off x="734101" y="1154855"/>
            <a:ext cx="6288003" cy="1200329"/>
          </a:xfrm>
          <a:prstGeom prst="rect">
            <a:avLst/>
          </a:prstGeom>
        </p:spPr>
        <p:txBody>
          <a:bodyPr wrap="none">
            <a:spAutoFit/>
          </a:bodyPr>
          <a:lstStyle/>
          <a:p>
            <a:r>
              <a:rPr lang="pt-BR" sz="7200" b="1" dirty="0">
                <a:solidFill>
                  <a:srgbClr val="F9A037"/>
                </a:solidFill>
                <a:latin typeface="MADE TOMMY" panose="02000503000000020004" pitchFamily="50" charset="0"/>
              </a:rPr>
              <a:t>OUSADA</a:t>
            </a:r>
            <a:r>
              <a:rPr lang="pt-BR" sz="7200" b="1" dirty="0">
                <a:latin typeface="MADE TOMMY" panose="02000503000000020004" pitchFamily="50" charset="0"/>
              </a:rPr>
              <a:t>MENTE</a:t>
            </a:r>
            <a:endParaRPr lang="pt-BR" sz="7200" dirty="0"/>
          </a:p>
        </p:txBody>
      </p:sp>
      <p:sp>
        <p:nvSpPr>
          <p:cNvPr id="7" name="Retângulo 6">
            <a:extLst>
              <a:ext uri="{FF2B5EF4-FFF2-40B4-BE49-F238E27FC236}">
                <a16:creationId xmlns:a16="http://schemas.microsoft.com/office/drawing/2014/main" id="{66CBFE20-C60B-4BB3-8034-430BA78D991B}"/>
              </a:ext>
            </a:extLst>
          </p:cNvPr>
          <p:cNvSpPr/>
          <p:nvPr/>
        </p:nvSpPr>
        <p:spPr>
          <a:xfrm>
            <a:off x="734101" y="2505084"/>
            <a:ext cx="8196143" cy="584775"/>
          </a:xfrm>
          <a:prstGeom prst="rect">
            <a:avLst/>
          </a:prstGeom>
        </p:spPr>
        <p:txBody>
          <a:bodyPr wrap="square">
            <a:spAutoFit/>
          </a:bodyPr>
          <a:lstStyle/>
          <a:p>
            <a:r>
              <a:rPr lang="pt-BR" sz="3200" b="1" dirty="0">
                <a:latin typeface="MADE TOMMY" panose="02000503000000020004" pitchFamily="50" charset="0"/>
              </a:rPr>
              <a:t>LISTA 4 – PROXIMIDADE CIRCUNSTANCIAL</a:t>
            </a:r>
            <a:endParaRPr lang="pt-BR" sz="3200" dirty="0"/>
          </a:p>
        </p:txBody>
      </p:sp>
      <p:sp>
        <p:nvSpPr>
          <p:cNvPr id="10" name="Retângulo 9">
            <a:extLst>
              <a:ext uri="{FF2B5EF4-FFF2-40B4-BE49-F238E27FC236}">
                <a16:creationId xmlns:a16="http://schemas.microsoft.com/office/drawing/2014/main" id="{630AAE85-3CE3-45CD-9FCC-E004F8FDC91C}"/>
              </a:ext>
            </a:extLst>
          </p:cNvPr>
          <p:cNvSpPr/>
          <p:nvPr/>
        </p:nvSpPr>
        <p:spPr>
          <a:xfrm>
            <a:off x="734101" y="3225004"/>
            <a:ext cx="7305493" cy="3170099"/>
          </a:xfrm>
          <a:prstGeom prst="rect">
            <a:avLst/>
          </a:prstGeom>
        </p:spPr>
        <p:txBody>
          <a:bodyPr wrap="square">
            <a:spAutoFit/>
          </a:bodyPr>
          <a:lstStyle/>
          <a:p>
            <a:r>
              <a:rPr lang="pt-BR" sz="2400" b="1" dirty="0">
                <a:latin typeface="MADE TOMMY" panose="02000503000000020004" pitchFamily="50" charset="0"/>
              </a:rPr>
              <a:t>Conhecidos – pessoas com quem manteve ao menos um contato pessoal </a:t>
            </a:r>
          </a:p>
          <a:p>
            <a:endParaRPr lang="pt-BR" sz="2400" b="1" dirty="0">
              <a:latin typeface="MADE TOMMY" panose="02000503000000020004" pitchFamily="50" charset="0"/>
            </a:endParaRPr>
          </a:p>
          <a:p>
            <a:r>
              <a:rPr lang="pt-BR" sz="2400" b="1" dirty="0">
                <a:latin typeface="MADE TOMMY" panose="02000503000000020004" pitchFamily="50" charset="0"/>
              </a:rPr>
              <a:t>Duas opções: </a:t>
            </a:r>
          </a:p>
          <a:p>
            <a:endParaRPr lang="pt-BR" sz="1600" b="1" dirty="0">
              <a:latin typeface="MADE TOMMY" panose="02000503000000020004" pitchFamily="50" charset="0"/>
            </a:endParaRPr>
          </a:p>
          <a:p>
            <a:endParaRPr lang="pt-BR" sz="1600" b="1" dirty="0">
              <a:latin typeface="MADE TOMMY" panose="02000503000000020004" pitchFamily="50" charset="0"/>
            </a:endParaRPr>
          </a:p>
          <a:p>
            <a:pPr marL="514350" indent="-514350">
              <a:buFont typeface="+mj-lt"/>
              <a:buAutoNum type="arabicPeriod"/>
            </a:pPr>
            <a:r>
              <a:rPr lang="pt-BR" sz="2400" dirty="0">
                <a:latin typeface="MADE TOMMY" panose="02000503000000020004" pitchFamily="50" charset="0"/>
              </a:rPr>
              <a:t>Pegue o contato da pessoa, ligue, ore e ofereça um estudo da Bíblia;</a:t>
            </a:r>
          </a:p>
          <a:p>
            <a:pPr marL="514350" indent="-514350">
              <a:buFont typeface="+mj-lt"/>
              <a:buAutoNum type="arabicPeriod"/>
            </a:pPr>
            <a:r>
              <a:rPr lang="pt-BR" sz="2400" dirty="0">
                <a:latin typeface="MADE TOMMY" panose="02000503000000020004" pitchFamily="50" charset="0"/>
              </a:rPr>
              <a:t>Vá direto ao ponto e ofereça um estudo bíblico. </a:t>
            </a:r>
          </a:p>
        </p:txBody>
      </p:sp>
      <p:pic>
        <p:nvPicPr>
          <p:cNvPr id="5" name="Imagem 4">
            <a:extLst>
              <a:ext uri="{FF2B5EF4-FFF2-40B4-BE49-F238E27FC236}">
                <a16:creationId xmlns:a16="http://schemas.microsoft.com/office/drawing/2014/main" id="{26C718D4-3C35-468D-9D30-9317214DF3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34400" y="0"/>
            <a:ext cx="3657600" cy="6858000"/>
          </a:xfrm>
          <a:prstGeom prst="rect">
            <a:avLst/>
          </a:prstGeom>
        </p:spPr>
      </p:pic>
      <p:pic>
        <p:nvPicPr>
          <p:cNvPr id="2" name="Imagem 1">
            <a:extLst>
              <a:ext uri="{FF2B5EF4-FFF2-40B4-BE49-F238E27FC236}">
                <a16:creationId xmlns:a16="http://schemas.microsoft.com/office/drawing/2014/main" id="{B55DF035-6CEA-8076-179F-3A954F312B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252885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83F31D9-461A-4864-A5B0-356ECCE5AA76}"/>
              </a:ext>
            </a:extLst>
          </p:cNvPr>
          <p:cNvSpPr/>
          <p:nvPr/>
        </p:nvSpPr>
        <p:spPr>
          <a:xfrm>
            <a:off x="734101" y="1237980"/>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OUSADAMENTE</a:t>
            </a:r>
            <a:endParaRPr lang="pt-BR" sz="4000" dirty="0">
              <a:solidFill>
                <a:srgbClr val="F9A037"/>
              </a:solidFill>
            </a:endParaRPr>
          </a:p>
        </p:txBody>
      </p:sp>
      <p:sp>
        <p:nvSpPr>
          <p:cNvPr id="6" name="Retângulo 5">
            <a:extLst>
              <a:ext uri="{FF2B5EF4-FFF2-40B4-BE49-F238E27FC236}">
                <a16:creationId xmlns:a16="http://schemas.microsoft.com/office/drawing/2014/main" id="{62F33DA9-E95C-49D2-B82C-A068434E300C}"/>
              </a:ext>
            </a:extLst>
          </p:cNvPr>
          <p:cNvSpPr/>
          <p:nvPr/>
        </p:nvSpPr>
        <p:spPr>
          <a:xfrm>
            <a:off x="734101" y="2331702"/>
            <a:ext cx="6664645" cy="523220"/>
          </a:xfrm>
          <a:prstGeom prst="rect">
            <a:avLst/>
          </a:prstGeom>
        </p:spPr>
        <p:txBody>
          <a:bodyPr wrap="none">
            <a:spAutoFit/>
          </a:bodyPr>
          <a:lstStyle/>
          <a:p>
            <a:r>
              <a:rPr lang="pt-BR" sz="2800" b="1" dirty="0">
                <a:latin typeface="MADE TOMMY" panose="02000503000000020004" pitchFamily="50" charset="0"/>
              </a:rPr>
              <a:t>LISTA 5 - PROXIMIDADE INTENCIONAL</a:t>
            </a:r>
            <a:endParaRPr lang="pt-BR" sz="2800" dirty="0"/>
          </a:p>
        </p:txBody>
      </p:sp>
      <p:sp>
        <p:nvSpPr>
          <p:cNvPr id="5" name="CaixaDeTexto 4">
            <a:extLst>
              <a:ext uri="{FF2B5EF4-FFF2-40B4-BE49-F238E27FC236}">
                <a16:creationId xmlns:a16="http://schemas.microsoft.com/office/drawing/2014/main" id="{0A9A75C8-E590-4E58-BE00-0A202D4AC135}"/>
              </a:ext>
            </a:extLst>
          </p:cNvPr>
          <p:cNvSpPr txBox="1"/>
          <p:nvPr/>
        </p:nvSpPr>
        <p:spPr>
          <a:xfrm>
            <a:off x="734101" y="3178246"/>
            <a:ext cx="6664645" cy="2619371"/>
          </a:xfrm>
          <a:prstGeom prst="rect">
            <a:avLst/>
          </a:prstGeom>
          <a:noFill/>
        </p:spPr>
        <p:txBody>
          <a:bodyPr wrap="square" rtlCol="0">
            <a:spAutoFit/>
          </a:bodyPr>
          <a:lstStyle/>
          <a:p>
            <a:r>
              <a:rPr lang="pt-BR" sz="2400" b="1" dirty="0">
                <a:latin typeface="MADE TOMMY" panose="02000503000000020004" pitchFamily="50" charset="0"/>
              </a:rPr>
              <a:t>Desconhecidos - nunca se falaram</a:t>
            </a:r>
          </a:p>
          <a:p>
            <a:pPr marL="342900" indent="-342900">
              <a:lnSpc>
                <a:spcPct val="150000"/>
              </a:lnSpc>
              <a:buFont typeface="+mj-lt"/>
              <a:buAutoNum type="arabicPeriod"/>
            </a:pPr>
            <a:r>
              <a:rPr lang="pt-BR" sz="2400" dirty="0">
                <a:latin typeface="MADE TOMMY" panose="02000503000000020004" pitchFamily="50" charset="0"/>
              </a:rPr>
              <a:t>Interessados da Novo Tempo;</a:t>
            </a:r>
          </a:p>
          <a:p>
            <a:pPr marL="342900" indent="-342900">
              <a:lnSpc>
                <a:spcPct val="150000"/>
              </a:lnSpc>
              <a:buFont typeface="+mj-lt"/>
              <a:buAutoNum type="arabicPeriod"/>
            </a:pPr>
            <a:r>
              <a:rPr lang="pt-BR" sz="2400" dirty="0">
                <a:latin typeface="MADE TOMMY" panose="02000503000000020004" pitchFamily="50" charset="0"/>
              </a:rPr>
              <a:t>Indicação de familiares ou amigos;</a:t>
            </a:r>
          </a:p>
          <a:p>
            <a:pPr marL="342900" indent="-342900">
              <a:lnSpc>
                <a:spcPct val="150000"/>
              </a:lnSpc>
              <a:buFont typeface="+mj-lt"/>
              <a:buAutoNum type="arabicPeriod"/>
            </a:pPr>
            <a:r>
              <a:rPr lang="pt-BR" sz="2400" dirty="0">
                <a:latin typeface="MADE TOMMY" panose="02000503000000020004" pitchFamily="50" charset="0"/>
              </a:rPr>
              <a:t>Amigos das Redes Sociais - </a:t>
            </a:r>
            <a:r>
              <a:rPr lang="pt-BR" sz="2400" dirty="0" err="1">
                <a:latin typeface="MADE TOMMY" panose="02000503000000020004" pitchFamily="50" charset="0"/>
              </a:rPr>
              <a:t>facebook</a:t>
            </a:r>
            <a:r>
              <a:rPr lang="pt-BR" sz="2400" dirty="0">
                <a:latin typeface="MADE TOMMY" panose="02000503000000020004" pitchFamily="50" charset="0"/>
              </a:rPr>
              <a:t>, </a:t>
            </a:r>
            <a:r>
              <a:rPr lang="pt-BR" sz="2400" dirty="0" err="1">
                <a:latin typeface="MADE TOMMY" panose="02000503000000020004" pitchFamily="50" charset="0"/>
              </a:rPr>
              <a:t>instagram</a:t>
            </a:r>
            <a:r>
              <a:rPr lang="pt-BR" sz="2400" dirty="0">
                <a:latin typeface="MADE TOMMY" panose="02000503000000020004" pitchFamily="50" charset="0"/>
              </a:rPr>
              <a:t>, </a:t>
            </a:r>
            <a:r>
              <a:rPr lang="pt-BR" sz="2400" dirty="0" err="1">
                <a:latin typeface="MADE TOMMY" panose="02000503000000020004" pitchFamily="50" charset="0"/>
              </a:rPr>
              <a:t>twiter</a:t>
            </a:r>
            <a:r>
              <a:rPr lang="pt-BR" sz="2400" dirty="0">
                <a:latin typeface="MADE TOMMY" panose="02000503000000020004" pitchFamily="50" charset="0"/>
              </a:rPr>
              <a:t>, grupos do </a:t>
            </a:r>
            <a:r>
              <a:rPr lang="pt-BR" sz="2400" dirty="0" err="1">
                <a:latin typeface="MADE TOMMY" panose="02000503000000020004" pitchFamily="50" charset="0"/>
              </a:rPr>
              <a:t>Whatsapp</a:t>
            </a:r>
            <a:r>
              <a:rPr lang="pt-BR" sz="2400" dirty="0">
                <a:latin typeface="MADE TOMMY" panose="02000503000000020004" pitchFamily="50" charset="0"/>
              </a:rPr>
              <a:t>, etc.</a:t>
            </a:r>
            <a:endParaRPr lang="pt-BR" sz="2400" dirty="0"/>
          </a:p>
        </p:txBody>
      </p:sp>
      <p:pic>
        <p:nvPicPr>
          <p:cNvPr id="1026" name="Picture 2" descr="https://files.adventistas.org/noticias/pt/2022/02/radio-novo-tempo-uma-voz-de-esperanca-que-ultrapassa-fronteiras2.jpeg">
            <a:extLst>
              <a:ext uri="{FF2B5EF4-FFF2-40B4-BE49-F238E27FC236}">
                <a16:creationId xmlns:a16="http://schemas.microsoft.com/office/drawing/2014/main" id="{095E2D14-7E67-4891-A68B-A9C552A5F9E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3"/>
          <a:stretch/>
        </p:blipFill>
        <p:spPr bwMode="auto">
          <a:xfrm>
            <a:off x="8458200" y="52388"/>
            <a:ext cx="3703046" cy="67532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DE7818A2-924D-9AC5-7553-8447422484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4139641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FABBB351-8D8D-471E-ADB7-FCCBAAD7CD7B}"/>
              </a:ext>
            </a:extLst>
          </p:cNvPr>
          <p:cNvSpPr/>
          <p:nvPr/>
        </p:nvSpPr>
        <p:spPr>
          <a:xfrm>
            <a:off x="734101" y="1517380"/>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a:t>
            </a:r>
            <a:r>
              <a:rPr lang="pt-BR" sz="4000" b="1" dirty="0">
                <a:latin typeface="MADE TOMMY" panose="02000503000000020004" pitchFamily="50" charset="0"/>
              </a:rPr>
              <a:t>MENTE</a:t>
            </a:r>
            <a:endParaRPr lang="pt-BR" sz="4000" dirty="0"/>
          </a:p>
        </p:txBody>
      </p:sp>
      <p:sp>
        <p:nvSpPr>
          <p:cNvPr id="5" name="Retângulo 4">
            <a:extLst>
              <a:ext uri="{FF2B5EF4-FFF2-40B4-BE49-F238E27FC236}">
                <a16:creationId xmlns:a16="http://schemas.microsoft.com/office/drawing/2014/main" id="{2E0AA17C-1EFE-4AEB-B59C-673BDE70FF9B}"/>
              </a:ext>
            </a:extLst>
          </p:cNvPr>
          <p:cNvSpPr/>
          <p:nvPr/>
        </p:nvSpPr>
        <p:spPr>
          <a:xfrm>
            <a:off x="734100" y="2387066"/>
            <a:ext cx="10868092" cy="3316292"/>
          </a:xfrm>
          <a:prstGeom prst="rect">
            <a:avLst/>
          </a:prstGeom>
        </p:spPr>
        <p:txBody>
          <a:bodyPr wrap="square">
            <a:spAutoFit/>
          </a:bodyPr>
          <a:lstStyle/>
          <a:p>
            <a:r>
              <a:rPr lang="pt-BR" sz="2800" b="1" dirty="0">
                <a:latin typeface="MADE TOMMY" panose="02000503000000020004" pitchFamily="50" charset="0"/>
              </a:rPr>
              <a:t>Se não responderem afirmativamente, ligue e pergunte:</a:t>
            </a:r>
          </a:p>
          <a:p>
            <a:endParaRPr lang="pt-BR" sz="2800" b="1" dirty="0">
              <a:latin typeface="MADE TOMMY" panose="02000503000000020004" pitchFamily="50" charset="0"/>
            </a:endParaRPr>
          </a:p>
          <a:p>
            <a:endParaRPr lang="pt-BR" sz="1050" b="1" dirty="0">
              <a:latin typeface="MADE TOMMY" panose="02000503000000020004" pitchFamily="50" charset="0"/>
            </a:endParaRPr>
          </a:p>
          <a:p>
            <a:endParaRPr lang="pt-BR" sz="1100" b="1" dirty="0">
              <a:latin typeface="MADE TOMMY" panose="02000503000000020004" pitchFamily="50" charset="0"/>
            </a:endParaRPr>
          </a:p>
          <a:p>
            <a:r>
              <a:rPr lang="pt-BR" sz="2800" dirty="0">
                <a:latin typeface="MADE TOMMY" panose="02000503000000020004" pitchFamily="50" charset="0"/>
              </a:rPr>
              <a:t>Como você e sua família estão se sentindo ao final da pandemia?</a:t>
            </a:r>
          </a:p>
          <a:p>
            <a:endParaRPr lang="pt-BR" sz="2800" dirty="0">
              <a:latin typeface="MADE TOMMY" panose="02000503000000020004" pitchFamily="50" charset="0"/>
            </a:endParaRPr>
          </a:p>
          <a:p>
            <a:endParaRPr lang="pt-BR" sz="1000" dirty="0">
              <a:latin typeface="MADE TOMMY" panose="02000503000000020004" pitchFamily="50" charset="0"/>
            </a:endParaRPr>
          </a:p>
          <a:p>
            <a:endParaRPr lang="pt-BR" sz="1000" dirty="0">
              <a:latin typeface="MADE TOMMY" panose="02000503000000020004" pitchFamily="50" charset="0"/>
            </a:endParaRPr>
          </a:p>
          <a:p>
            <a:r>
              <a:rPr lang="pt-BR" sz="2800" dirty="0">
                <a:latin typeface="MADE TOMMY" panose="02000503000000020004" pitchFamily="50" charset="0"/>
              </a:rPr>
              <a:t>Ouça as pessoas, crie a forma como estudarão a Bíblia: dia, horário, meio do estudo (zap, zoom, pessoalmente).</a:t>
            </a:r>
            <a:endParaRPr lang="pt-BR" sz="2800" dirty="0"/>
          </a:p>
        </p:txBody>
      </p:sp>
      <p:pic>
        <p:nvPicPr>
          <p:cNvPr id="2" name="Imagem 1">
            <a:extLst>
              <a:ext uri="{FF2B5EF4-FFF2-40B4-BE49-F238E27FC236}">
                <a16:creationId xmlns:a16="http://schemas.microsoft.com/office/drawing/2014/main" id="{28D6F2C2-5993-0B1B-FAF2-459E9F3861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298865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B54EE41-91A9-EBEF-50B8-4959CB16C1E5}"/>
              </a:ext>
            </a:extLst>
          </p:cNvPr>
          <p:cNvSpPr txBox="1"/>
          <p:nvPr/>
        </p:nvSpPr>
        <p:spPr>
          <a:xfrm>
            <a:off x="3673798" y="2458615"/>
            <a:ext cx="4844403" cy="707886"/>
          </a:xfrm>
          <a:prstGeom prst="rect">
            <a:avLst/>
          </a:prstGeom>
          <a:noFill/>
        </p:spPr>
        <p:txBody>
          <a:bodyPr wrap="none" rtlCol="0">
            <a:spAutoFit/>
          </a:bodyPr>
          <a:lstStyle/>
          <a:p>
            <a:pPr algn="ctr"/>
            <a:r>
              <a:rPr lang="pt-BR" sz="4000" dirty="0">
                <a:latin typeface="MADE TOMMY" panose="02000503000000020004" pitchFamily="50" charset="0"/>
              </a:rPr>
              <a:t>USE AS REDES SOCIAIS</a:t>
            </a:r>
          </a:p>
        </p:txBody>
      </p:sp>
      <p:sp>
        <p:nvSpPr>
          <p:cNvPr id="9" name="Subtítulo 2">
            <a:extLst>
              <a:ext uri="{FF2B5EF4-FFF2-40B4-BE49-F238E27FC236}">
                <a16:creationId xmlns:a16="http://schemas.microsoft.com/office/drawing/2014/main" id="{AD674440-BF58-4A0C-BDA3-18AA5D6A3256}"/>
              </a:ext>
            </a:extLst>
          </p:cNvPr>
          <p:cNvSpPr txBox="1">
            <a:spLocks/>
          </p:cNvSpPr>
          <p:nvPr/>
        </p:nvSpPr>
        <p:spPr>
          <a:xfrm>
            <a:off x="3162958" y="3104946"/>
            <a:ext cx="5866084" cy="648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6000" b="1" dirty="0">
                <a:solidFill>
                  <a:schemeClr val="bg1"/>
                </a:solidFill>
                <a:highlight>
                  <a:srgbClr val="F9A037"/>
                </a:highlight>
                <a:latin typeface="MADE TOMMY" panose="02000503000000020004" pitchFamily="50" charset="0"/>
              </a:rPr>
              <a:t>OUSADAMENTE</a:t>
            </a:r>
          </a:p>
        </p:txBody>
      </p:sp>
      <p:pic>
        <p:nvPicPr>
          <p:cNvPr id="2" name="Imagem 1">
            <a:extLst>
              <a:ext uri="{FF2B5EF4-FFF2-40B4-BE49-F238E27FC236}">
                <a16:creationId xmlns:a16="http://schemas.microsoft.com/office/drawing/2014/main" id="{BDA08B2B-D581-0E7E-469C-29B98AA9FE9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130440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083E6-0E2C-9443-A488-34C216C871FA}"/>
              </a:ext>
            </a:extLst>
          </p:cNvPr>
          <p:cNvSpPr>
            <a:spLocks noGrp="1"/>
          </p:cNvSpPr>
          <p:nvPr>
            <p:ph type="title"/>
          </p:nvPr>
        </p:nvSpPr>
        <p:spPr>
          <a:xfrm>
            <a:off x="1609228" y="1511301"/>
            <a:ext cx="8973544" cy="4634418"/>
          </a:xfrm>
        </p:spPr>
        <p:txBody>
          <a:bodyPr>
            <a:noAutofit/>
          </a:bodyPr>
          <a:lstStyle/>
          <a:p>
            <a:pPr algn="ctr"/>
            <a:r>
              <a:rPr lang="pt-BR" sz="2400" dirty="0">
                <a:latin typeface="MADE TOMMY" panose="02000503000000020004" pitchFamily="50" charset="0"/>
              </a:rPr>
              <a:t>Que os membros da igreja tenham </a:t>
            </a:r>
            <a:r>
              <a:rPr lang="pt-BR" sz="2400" b="1" dirty="0">
                <a:latin typeface="MADE TOMMY" panose="02000503000000020004" pitchFamily="50" charset="0"/>
              </a:rPr>
              <a:t>MAIS FÉ</a:t>
            </a:r>
            <a:r>
              <a:rPr lang="pt-BR" sz="2400" dirty="0">
                <a:latin typeface="MADE TOMMY" panose="02000503000000020004" pitchFamily="50" charset="0"/>
              </a:rPr>
              <a:t>, adquirindo </a:t>
            </a:r>
            <a:r>
              <a:rPr lang="pt-BR" sz="2400" b="1" dirty="0">
                <a:latin typeface="MADE TOMMY" panose="02000503000000020004" pitchFamily="50" charset="0"/>
              </a:rPr>
              <a:t>ZELO</a:t>
            </a:r>
            <a:r>
              <a:rPr lang="pt-BR" sz="2400" dirty="0">
                <a:latin typeface="MADE TOMMY" panose="02000503000000020004" pitchFamily="50" charset="0"/>
              </a:rPr>
              <a:t> de seus invisíveis aliados celestes, do conhecimento de seus inexauríveis recursos, da </a:t>
            </a:r>
            <a:r>
              <a:rPr lang="pt-BR" sz="2400" b="1" dirty="0">
                <a:latin typeface="MADE TOMMY" panose="02000503000000020004" pitchFamily="50" charset="0"/>
              </a:rPr>
              <a:t>GRANDEZA</a:t>
            </a:r>
            <a:r>
              <a:rPr lang="pt-BR" sz="2400" dirty="0">
                <a:latin typeface="MADE TOMMY" panose="02000503000000020004" pitchFamily="50" charset="0"/>
              </a:rPr>
              <a:t> do empreendimento em que se acham empenhados, do </a:t>
            </a:r>
            <a:r>
              <a:rPr lang="pt-BR" sz="2400" b="1" dirty="0">
                <a:latin typeface="MADE TOMMY" panose="02000503000000020004" pitchFamily="50" charset="0"/>
              </a:rPr>
              <a:t>PODER</a:t>
            </a:r>
            <a:r>
              <a:rPr lang="pt-BR" sz="2400" dirty="0">
                <a:latin typeface="MADE TOMMY" panose="02000503000000020004" pitchFamily="50" charset="0"/>
              </a:rPr>
              <a:t> de seu Guia.</a:t>
            </a:r>
            <a:br>
              <a:rPr lang="pt-BR" sz="2400" dirty="0">
                <a:latin typeface="MADE TOMMY" panose="02000503000000020004" pitchFamily="50" charset="0"/>
              </a:rPr>
            </a:br>
            <a:br>
              <a:rPr lang="pt-BR" sz="2400" dirty="0">
                <a:latin typeface="MADE TOMMY" panose="02000503000000020004" pitchFamily="50" charset="0"/>
              </a:rPr>
            </a:br>
            <a:r>
              <a:rPr lang="pt-BR" sz="2400" dirty="0">
                <a:latin typeface="MADE TOMMY" panose="02000503000000020004" pitchFamily="50" charset="0"/>
              </a:rPr>
              <a:t>...</a:t>
            </a:r>
            <a:r>
              <a:rPr lang="pt-BR" sz="2400" b="1" dirty="0">
                <a:latin typeface="MADE TOMMY" panose="02000503000000020004" pitchFamily="50" charset="0"/>
              </a:rPr>
              <a:t>INSPIRADOS</a:t>
            </a:r>
            <a:r>
              <a:rPr lang="pt-BR" sz="2400" dirty="0">
                <a:latin typeface="MADE TOMMY" panose="02000503000000020004" pitchFamily="50" charset="0"/>
              </a:rPr>
              <a:t> pelo Espírito d’Aquele que deu a vida pela vida do mundo, não se deixarão ficar por mais tempo impotentes, apontando para as coisas que não podem fazer.</a:t>
            </a:r>
            <a:br>
              <a:rPr lang="pt-BR" sz="2400" dirty="0">
                <a:latin typeface="MADE TOMMY" panose="02000503000000020004" pitchFamily="50" charset="0"/>
              </a:rPr>
            </a:br>
            <a:br>
              <a:rPr lang="pt-BR" sz="2400" dirty="0">
                <a:latin typeface="MADE TOMMY" panose="02000503000000020004" pitchFamily="50" charset="0"/>
              </a:rPr>
            </a:br>
            <a:r>
              <a:rPr lang="pt-BR" sz="2400" dirty="0">
                <a:latin typeface="MADE TOMMY" panose="02000503000000020004" pitchFamily="50" charset="0"/>
              </a:rPr>
              <a:t>Vestindo a armadura do Céu, sairão à peleja, dispostos a agir </a:t>
            </a:r>
            <a:r>
              <a:rPr lang="pt-BR" sz="2400" b="1" dirty="0">
                <a:latin typeface="MADE TOMMY" panose="02000503000000020004" pitchFamily="50" charset="0"/>
              </a:rPr>
              <a:t>OUSADAMENTE</a:t>
            </a:r>
            <a:r>
              <a:rPr lang="pt-BR" sz="2400" dirty="0">
                <a:latin typeface="MADE TOMMY" panose="02000503000000020004" pitchFamily="50" charset="0"/>
              </a:rPr>
              <a:t> em favor de Deus, sabendo que Sua onipotência lhes suprirá as necessidades.</a:t>
            </a:r>
            <a:br>
              <a:rPr lang="pt-BR" sz="2400" dirty="0">
                <a:latin typeface="MADE TOMMY" panose="02000503000000020004" pitchFamily="50" charset="0"/>
              </a:rPr>
            </a:br>
            <a:br>
              <a:rPr lang="pt-BR" sz="2400" dirty="0">
                <a:latin typeface="MADE TOMMY" panose="02000503000000020004" pitchFamily="50" charset="0"/>
              </a:rPr>
            </a:br>
            <a:r>
              <a:rPr lang="pt-BR" sz="2400" i="1" dirty="0" err="1">
                <a:latin typeface="MADE TOMMY" panose="02000503000000020004" pitchFamily="50" charset="0"/>
              </a:rPr>
              <a:t>Testimonies</a:t>
            </a:r>
            <a:r>
              <a:rPr lang="pt-BR" sz="2400" i="1" dirty="0">
                <a:latin typeface="MADE TOMMY" panose="02000503000000020004" pitchFamily="50" charset="0"/>
              </a:rPr>
              <a:t>, vol. 7, pág. 14</a:t>
            </a:r>
            <a:r>
              <a:rPr lang="pt-BR" sz="2400" dirty="0">
                <a:latin typeface="MADE TOMMY" panose="02000503000000020004" pitchFamily="50" charset="0"/>
              </a:rPr>
              <a:t>.</a:t>
            </a:r>
          </a:p>
        </p:txBody>
      </p:sp>
      <p:pic>
        <p:nvPicPr>
          <p:cNvPr id="5" name="Imagem 4">
            <a:extLst>
              <a:ext uri="{FF2B5EF4-FFF2-40B4-BE49-F238E27FC236}">
                <a16:creationId xmlns:a16="http://schemas.microsoft.com/office/drawing/2014/main" id="{44E1557D-B36C-40AE-8A59-4F278433D89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131681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C9211-C65D-5B48-A2E9-DC1B6E398E14}"/>
              </a:ext>
            </a:extLst>
          </p:cNvPr>
          <p:cNvSpPr>
            <a:spLocks noGrp="1"/>
          </p:cNvSpPr>
          <p:nvPr>
            <p:ph type="title"/>
          </p:nvPr>
        </p:nvSpPr>
        <p:spPr>
          <a:xfrm>
            <a:off x="2596992" y="1765300"/>
            <a:ext cx="6998016" cy="3925327"/>
          </a:xfrm>
        </p:spPr>
        <p:txBody>
          <a:bodyPr>
            <a:noAutofit/>
          </a:bodyPr>
          <a:lstStyle/>
          <a:p>
            <a:pPr algn="ctr"/>
            <a:r>
              <a:rPr lang="pt-BR" sz="2400" dirty="0">
                <a:latin typeface="MADE TOMMY" panose="02000503000000020004" pitchFamily="50" charset="0"/>
              </a:rPr>
              <a:t>Os membros da igreja... devem estar sempre </a:t>
            </a:r>
            <a:r>
              <a:rPr lang="pt-BR" sz="2400" b="1" dirty="0">
                <a:latin typeface="MADE TOMMY" panose="02000503000000020004" pitchFamily="50" charset="0"/>
              </a:rPr>
              <a:t>PRONTOS</a:t>
            </a:r>
            <a:r>
              <a:rPr lang="pt-BR" sz="2400" dirty="0">
                <a:latin typeface="MADE TOMMY" panose="02000503000000020004" pitchFamily="50" charset="0"/>
              </a:rPr>
              <a:t> para entrar imediatamente em </a:t>
            </a:r>
            <a:r>
              <a:rPr lang="pt-BR" sz="2400" b="1" dirty="0">
                <a:latin typeface="MADE TOMMY" panose="02000503000000020004" pitchFamily="50" charset="0"/>
              </a:rPr>
              <a:t>AÇÃO</a:t>
            </a:r>
            <a:r>
              <a:rPr lang="pt-BR" sz="2400" dirty="0">
                <a:latin typeface="MADE TOMMY" panose="02000503000000020004" pitchFamily="50" charset="0"/>
              </a:rPr>
              <a:t>, em obediência às ordens do Mestre.</a:t>
            </a:r>
            <a:br>
              <a:rPr lang="pt-BR" sz="2400" dirty="0">
                <a:latin typeface="MADE TOMMY" panose="02000503000000020004" pitchFamily="50" charset="0"/>
              </a:rPr>
            </a:br>
            <a:br>
              <a:rPr lang="pt-BR" sz="2400" dirty="0">
                <a:latin typeface="MADE TOMMY" panose="02000503000000020004" pitchFamily="50" charset="0"/>
              </a:rPr>
            </a:br>
            <a:r>
              <a:rPr lang="pt-BR" sz="2400" dirty="0">
                <a:latin typeface="MADE TOMMY" panose="02000503000000020004" pitchFamily="50" charset="0"/>
              </a:rPr>
              <a:t>Onde quer que vejamos </a:t>
            </a:r>
            <a:r>
              <a:rPr lang="pt-BR" sz="2400" b="1" dirty="0">
                <a:latin typeface="MADE TOMMY" panose="02000503000000020004" pitchFamily="50" charset="0"/>
              </a:rPr>
              <a:t>TRABALHO</a:t>
            </a:r>
            <a:r>
              <a:rPr lang="pt-BR" sz="2400" dirty="0">
                <a:latin typeface="MADE TOMMY" panose="02000503000000020004" pitchFamily="50" charset="0"/>
              </a:rPr>
              <a:t> por fazer, devemos lançar-nos a ele e executá-lo, olhando constantemente para </a:t>
            </a:r>
            <a:r>
              <a:rPr lang="pt-BR" sz="2400" b="1" dirty="0">
                <a:latin typeface="MADE TOMMY" panose="02000503000000020004" pitchFamily="50" charset="0"/>
              </a:rPr>
              <a:t>JESUS,</a:t>
            </a:r>
            <a:r>
              <a:rPr lang="pt-BR" sz="2400" dirty="0">
                <a:latin typeface="MADE TOMMY" panose="02000503000000020004" pitchFamily="50" charset="0"/>
              </a:rPr>
              <a:t> se cada membro fosse um </a:t>
            </a:r>
            <a:r>
              <a:rPr lang="pt-BR" sz="2400" b="1" dirty="0">
                <a:latin typeface="MADE TOMMY" panose="02000503000000020004" pitchFamily="50" charset="0"/>
              </a:rPr>
              <a:t>MISSIONÁRIO VIVO</a:t>
            </a:r>
            <a:r>
              <a:rPr lang="pt-BR" sz="2400" dirty="0">
                <a:latin typeface="MADE TOMMY" panose="02000503000000020004" pitchFamily="50" charset="0"/>
              </a:rPr>
              <a:t>, o evangelho seria rapidamente proclamado em todos os países, a todos os povos, nações e línguas.</a:t>
            </a:r>
            <a:br>
              <a:rPr lang="pt-BR" sz="2400" dirty="0">
                <a:latin typeface="MADE TOMMY" panose="02000503000000020004" pitchFamily="50" charset="0"/>
              </a:rPr>
            </a:br>
            <a:br>
              <a:rPr lang="pt-BR" sz="2400" dirty="0">
                <a:latin typeface="MADE TOMMY" panose="02000503000000020004" pitchFamily="50" charset="0"/>
              </a:rPr>
            </a:br>
            <a:r>
              <a:rPr lang="pt-BR" sz="2400" i="1" dirty="0">
                <a:latin typeface="MADE TOMMY" panose="02000503000000020004" pitchFamily="50" charset="0"/>
              </a:rPr>
              <a:t>Testemunhos Seletos, vol. 3, pág. 299.</a:t>
            </a:r>
          </a:p>
        </p:txBody>
      </p:sp>
      <p:pic>
        <p:nvPicPr>
          <p:cNvPr id="4" name="Imagem 3">
            <a:extLst>
              <a:ext uri="{FF2B5EF4-FFF2-40B4-BE49-F238E27FC236}">
                <a16:creationId xmlns:a16="http://schemas.microsoft.com/office/drawing/2014/main" id="{ABB49CD9-2B6A-2496-41F1-511E8A973F6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353779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083E6-0E2C-9443-A488-34C216C871FA}"/>
              </a:ext>
            </a:extLst>
          </p:cNvPr>
          <p:cNvSpPr>
            <a:spLocks noGrp="1"/>
          </p:cNvSpPr>
          <p:nvPr>
            <p:ph type="title"/>
          </p:nvPr>
        </p:nvSpPr>
        <p:spPr>
          <a:xfrm>
            <a:off x="1609228" y="2161309"/>
            <a:ext cx="8973544" cy="2802577"/>
          </a:xfrm>
        </p:spPr>
        <p:txBody>
          <a:bodyPr>
            <a:noAutofit/>
          </a:bodyPr>
          <a:lstStyle/>
          <a:p>
            <a:pPr algn="ctr"/>
            <a:r>
              <a:rPr lang="pt-BR" b="1" dirty="0">
                <a:latin typeface="MADE TOMMY" panose="02000503000000020004" pitchFamily="50" charset="0"/>
              </a:rPr>
              <a:t>Tenha listas de pessoas por quem vai </a:t>
            </a:r>
            <a:br>
              <a:rPr lang="pt-BR" b="1" dirty="0">
                <a:latin typeface="MADE TOMMY" panose="02000503000000020004" pitchFamily="50" charset="0"/>
              </a:rPr>
            </a:br>
            <a:r>
              <a:rPr lang="pt-BR" b="1" dirty="0">
                <a:solidFill>
                  <a:srgbClr val="F9A037"/>
                </a:solidFill>
                <a:latin typeface="MADE TOMMY" panose="02000503000000020004" pitchFamily="50" charset="0"/>
              </a:rPr>
              <a:t>ORAR E INICIAR O ESTUDO DA BÍBLIA!</a:t>
            </a:r>
          </a:p>
        </p:txBody>
      </p:sp>
      <p:pic>
        <p:nvPicPr>
          <p:cNvPr id="3" name="Imagem 2">
            <a:extLst>
              <a:ext uri="{FF2B5EF4-FFF2-40B4-BE49-F238E27FC236}">
                <a16:creationId xmlns:a16="http://schemas.microsoft.com/office/drawing/2014/main" id="{1E2953AF-4949-9920-6327-9887F8A4A7B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187790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112A6-C6C1-9F4B-94FD-8FE34392BDA8}"/>
              </a:ext>
            </a:extLst>
          </p:cNvPr>
          <p:cNvSpPr>
            <a:spLocks noGrp="1"/>
          </p:cNvSpPr>
          <p:nvPr>
            <p:ph type="title"/>
          </p:nvPr>
        </p:nvSpPr>
        <p:spPr>
          <a:xfrm>
            <a:off x="787046" y="2090056"/>
            <a:ext cx="5918958" cy="4430800"/>
          </a:xfrm>
        </p:spPr>
        <p:txBody>
          <a:bodyPr>
            <a:noAutofit/>
          </a:bodyPr>
          <a:lstStyle/>
          <a:p>
            <a:r>
              <a:rPr lang="pt-BR" sz="4000" b="1" dirty="0">
                <a:solidFill>
                  <a:srgbClr val="F9A037"/>
                </a:solidFill>
                <a:latin typeface="MADE TOMMY" panose="02000503000000020004" pitchFamily="50" charset="0"/>
              </a:rPr>
              <a:t>FAMILIARES</a:t>
            </a:r>
            <a:br>
              <a:rPr lang="pt-BR" sz="1600" b="1" dirty="0">
                <a:latin typeface="MADE TOMMY" panose="02000503000000020004" pitchFamily="50" charset="0"/>
              </a:rPr>
            </a:br>
            <a:br>
              <a:rPr lang="pt-BR" sz="1600" dirty="0">
                <a:latin typeface="MADE TOMMY" panose="02000503000000020004" pitchFamily="50" charset="0"/>
              </a:rPr>
            </a:br>
            <a:r>
              <a:rPr lang="pt-BR" sz="2800" dirty="0">
                <a:latin typeface="MADE TOMMY" panose="02000503000000020004" pitchFamily="50" charset="0"/>
              </a:rPr>
              <a:t>Os familiares conhecem a Igreja e sabem quais os ensinamentos bíblicos regem a vida de um adventista. </a:t>
            </a:r>
            <a:br>
              <a:rPr lang="pt-BR" sz="2800" dirty="0">
                <a:latin typeface="MADE TOMMY" panose="02000503000000020004" pitchFamily="50" charset="0"/>
              </a:rPr>
            </a:br>
            <a:br>
              <a:rPr lang="pt-BR" sz="2800" dirty="0">
                <a:latin typeface="MADE TOMMY" panose="02000503000000020004" pitchFamily="50" charset="0"/>
              </a:rPr>
            </a:br>
            <a:r>
              <a:rPr lang="pt-BR" sz="2800" dirty="0">
                <a:latin typeface="MADE TOMMY" panose="02000503000000020004" pitchFamily="50" charset="0"/>
              </a:rPr>
              <a:t>Ao se converterem, terão facilidade em adotar a cultura da fé adventista. </a:t>
            </a:r>
            <a:br>
              <a:rPr lang="pt-BR" sz="2800" dirty="0">
                <a:latin typeface="MADE TOMMY" panose="02000503000000020004" pitchFamily="50" charset="0"/>
              </a:rPr>
            </a:br>
            <a:br>
              <a:rPr lang="pt-BR" sz="2800" dirty="0">
                <a:latin typeface="MADE TOMMY" panose="02000503000000020004" pitchFamily="50" charset="0"/>
              </a:rPr>
            </a:br>
            <a:r>
              <a:rPr lang="pt-BR" sz="2800" dirty="0">
                <a:solidFill>
                  <a:srgbClr val="F9A037"/>
                </a:solidFill>
                <a:latin typeface="MADE TOMMY" panose="02000503000000020004" pitchFamily="50" charset="0"/>
              </a:rPr>
              <a:t>Que tal OUSAR começar um estudo bíblico com alguém da própria família?</a:t>
            </a:r>
            <a:endParaRPr lang="pt-BR" sz="2000" dirty="0">
              <a:solidFill>
                <a:srgbClr val="F9A037"/>
              </a:solidFill>
              <a:latin typeface="MADE TOMMY" panose="02000503000000020004" pitchFamily="50" charset="0"/>
            </a:endParaRPr>
          </a:p>
        </p:txBody>
      </p:sp>
      <p:pic>
        <p:nvPicPr>
          <p:cNvPr id="7" name="Imagem 6">
            <a:extLst>
              <a:ext uri="{FF2B5EF4-FFF2-40B4-BE49-F238E27FC236}">
                <a16:creationId xmlns:a16="http://schemas.microsoft.com/office/drawing/2014/main" id="{3BD41093-91BD-46FF-9686-45D4D28A73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06004" y="538090"/>
            <a:ext cx="5271655" cy="5911784"/>
          </a:xfrm>
          <a:prstGeom prst="rect">
            <a:avLst/>
          </a:prstGeom>
        </p:spPr>
      </p:pic>
      <p:sp>
        <p:nvSpPr>
          <p:cNvPr id="4" name="Retângulo 3">
            <a:extLst>
              <a:ext uri="{FF2B5EF4-FFF2-40B4-BE49-F238E27FC236}">
                <a16:creationId xmlns:a16="http://schemas.microsoft.com/office/drawing/2014/main" id="{47000E7F-A51C-E735-09C6-A3AF983386E7}"/>
              </a:ext>
            </a:extLst>
          </p:cNvPr>
          <p:cNvSpPr/>
          <p:nvPr/>
        </p:nvSpPr>
        <p:spPr>
          <a:xfrm>
            <a:off x="655392" y="1076180"/>
            <a:ext cx="4765407" cy="923330"/>
          </a:xfrm>
          <a:prstGeom prst="rect">
            <a:avLst/>
          </a:prstGeom>
        </p:spPr>
        <p:txBody>
          <a:bodyPr wrap="none">
            <a:spAutoFit/>
          </a:bodyPr>
          <a:lstStyle/>
          <a:p>
            <a:r>
              <a:rPr lang="pt-BR" sz="5400" b="1" dirty="0">
                <a:solidFill>
                  <a:srgbClr val="F9A037"/>
                </a:solidFill>
                <a:latin typeface="MADE TOMMY" panose="02000503000000020004" pitchFamily="50" charset="0"/>
              </a:rPr>
              <a:t>OUSADA</a:t>
            </a:r>
            <a:r>
              <a:rPr lang="pt-BR" sz="5400" b="1" dirty="0">
                <a:latin typeface="MADE TOMMY" panose="02000503000000020004" pitchFamily="50" charset="0"/>
              </a:rPr>
              <a:t>MENTE</a:t>
            </a:r>
            <a:endParaRPr lang="pt-BR" sz="5400" dirty="0"/>
          </a:p>
        </p:txBody>
      </p:sp>
      <p:pic>
        <p:nvPicPr>
          <p:cNvPr id="5" name="Imagem 4">
            <a:extLst>
              <a:ext uri="{FF2B5EF4-FFF2-40B4-BE49-F238E27FC236}">
                <a16:creationId xmlns:a16="http://schemas.microsoft.com/office/drawing/2014/main" id="{C3B5C99B-E5BC-3BF5-F682-54B0BEC66B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415024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112A6-C6C1-9F4B-94FD-8FE34392BDA8}"/>
              </a:ext>
            </a:extLst>
          </p:cNvPr>
          <p:cNvSpPr>
            <a:spLocks noGrp="1"/>
          </p:cNvSpPr>
          <p:nvPr>
            <p:ph type="title"/>
          </p:nvPr>
        </p:nvSpPr>
        <p:spPr>
          <a:xfrm>
            <a:off x="787046" y="2090056"/>
            <a:ext cx="5550254" cy="4430800"/>
          </a:xfrm>
        </p:spPr>
        <p:txBody>
          <a:bodyPr>
            <a:noAutofit/>
          </a:bodyPr>
          <a:lstStyle/>
          <a:p>
            <a:r>
              <a:rPr lang="pt-BR" sz="2400" b="1" dirty="0">
                <a:latin typeface="MADE TOMMY" panose="02000503000000020004" pitchFamily="50" charset="0"/>
              </a:rPr>
              <a:t>LISTA 1 – FAMILIARES</a:t>
            </a:r>
            <a:br>
              <a:rPr lang="pt-BR" sz="1600" b="1" dirty="0">
                <a:latin typeface="MADE TOMMY" panose="02000503000000020004" pitchFamily="50" charset="0"/>
              </a:rPr>
            </a:br>
            <a:br>
              <a:rPr lang="pt-BR" sz="1600" dirty="0">
                <a:latin typeface="MADE TOMMY" panose="02000503000000020004" pitchFamily="50" charset="0"/>
              </a:rPr>
            </a:br>
            <a:r>
              <a:rPr lang="pt-BR" sz="2000" b="1" dirty="0">
                <a:latin typeface="MADE TOMMY" panose="02000503000000020004" pitchFamily="50" charset="0"/>
              </a:rPr>
              <a:t>Nomes </a:t>
            </a:r>
            <a:r>
              <a:rPr lang="pt-BR" sz="2000" dirty="0">
                <a:latin typeface="MADE TOMMY" panose="02000503000000020004" pitchFamily="50" charset="0"/>
              </a:rPr>
              <a:t>| </a:t>
            </a:r>
            <a:r>
              <a:rPr lang="pt-BR" sz="2000" dirty="0">
                <a:solidFill>
                  <a:srgbClr val="F9A037"/>
                </a:solidFill>
                <a:latin typeface="MADE TOMMY" panose="02000503000000020004" pitchFamily="50" charset="0"/>
              </a:rPr>
              <a:t>Irmãos - Esposo/Esposa - Pai/Mãe</a:t>
            </a:r>
            <a:br>
              <a:rPr lang="pt-BR" sz="2000" dirty="0">
                <a:latin typeface="MADE TOMMY" panose="02000503000000020004" pitchFamily="50" charset="0"/>
              </a:rPr>
            </a:br>
            <a:r>
              <a:rPr lang="pt-BR" sz="2000" dirty="0">
                <a:latin typeface="MADE TOMMY" panose="02000503000000020004" pitchFamily="50" charset="0"/>
              </a:rPr>
              <a:t>----------------------------------------------------------</a:t>
            </a:r>
            <a:br>
              <a:rPr lang="pt-BR" sz="2000" dirty="0">
                <a:latin typeface="MADE TOMMY" panose="02000503000000020004" pitchFamily="50" charset="0"/>
              </a:rPr>
            </a:br>
            <a:r>
              <a:rPr lang="pt-BR" sz="2000" dirty="0">
                <a:latin typeface="MADE TOMMY" panose="02000503000000020004" pitchFamily="50" charset="0"/>
              </a:rPr>
              <a:t>----------------------------------------------------------</a:t>
            </a:r>
            <a:br>
              <a:rPr lang="pt-BR" sz="1600" dirty="0">
                <a:latin typeface="MADE TOMMY" panose="02000503000000020004" pitchFamily="50" charset="0"/>
              </a:rPr>
            </a:br>
            <a:br>
              <a:rPr lang="pt-BR" sz="1600" dirty="0">
                <a:latin typeface="MADE TOMMY" panose="02000503000000020004" pitchFamily="50" charset="0"/>
              </a:rPr>
            </a:br>
            <a:r>
              <a:rPr lang="pt-BR" sz="2000" b="1" dirty="0">
                <a:latin typeface="MADE TOMMY" panose="02000503000000020004" pitchFamily="50" charset="0"/>
              </a:rPr>
              <a:t>Nomes</a:t>
            </a:r>
            <a:r>
              <a:rPr lang="pt-BR" sz="2000" dirty="0">
                <a:latin typeface="MADE TOMMY" panose="02000503000000020004" pitchFamily="50" charset="0"/>
              </a:rPr>
              <a:t> | </a:t>
            </a:r>
            <a:r>
              <a:rPr lang="pt-BR" sz="2000" dirty="0">
                <a:solidFill>
                  <a:srgbClr val="F9A037"/>
                </a:solidFill>
                <a:latin typeface="MADE TOMMY" panose="02000503000000020004" pitchFamily="50" charset="0"/>
              </a:rPr>
              <a:t>Netos/Tios</a:t>
            </a:r>
            <a:br>
              <a:rPr lang="pt-BR" sz="2000" dirty="0">
                <a:latin typeface="MADE TOMMY" panose="02000503000000020004" pitchFamily="50" charset="0"/>
              </a:rPr>
            </a:br>
            <a:r>
              <a:rPr lang="pt-BR" sz="2000" dirty="0">
                <a:latin typeface="MADE TOMMY" panose="02000503000000020004" pitchFamily="50" charset="0"/>
              </a:rPr>
              <a:t>----------------------------------------------------------</a:t>
            </a:r>
            <a:br>
              <a:rPr lang="pt-BR" sz="2000" dirty="0">
                <a:latin typeface="MADE TOMMY" panose="02000503000000020004" pitchFamily="50" charset="0"/>
              </a:rPr>
            </a:br>
            <a:r>
              <a:rPr lang="pt-BR" sz="2000" dirty="0">
                <a:latin typeface="MADE TOMMY" panose="02000503000000020004" pitchFamily="50" charset="0"/>
              </a:rPr>
              <a:t>----------------------------------------------------------</a:t>
            </a:r>
            <a:br>
              <a:rPr lang="pt-BR" sz="1200" dirty="0">
                <a:latin typeface="MADE TOMMY" panose="02000503000000020004" pitchFamily="50" charset="0"/>
              </a:rPr>
            </a:br>
            <a:br>
              <a:rPr lang="pt-BR" sz="1200" dirty="0">
                <a:latin typeface="MADE TOMMY" panose="02000503000000020004" pitchFamily="50" charset="0"/>
              </a:rPr>
            </a:br>
            <a:r>
              <a:rPr lang="pt-BR" sz="2000" b="1" dirty="0">
                <a:latin typeface="MADE TOMMY" panose="02000503000000020004" pitchFamily="50" charset="0"/>
              </a:rPr>
              <a:t>Nomes</a:t>
            </a:r>
            <a:r>
              <a:rPr lang="pt-BR" sz="2000" dirty="0">
                <a:latin typeface="MADE TOMMY" panose="02000503000000020004" pitchFamily="50" charset="0"/>
              </a:rPr>
              <a:t> | </a:t>
            </a:r>
            <a:r>
              <a:rPr lang="pt-BR" sz="2000" dirty="0">
                <a:solidFill>
                  <a:srgbClr val="F9A037"/>
                </a:solidFill>
                <a:latin typeface="MADE TOMMY" panose="02000503000000020004" pitchFamily="50" charset="0"/>
              </a:rPr>
              <a:t>Filhos – Sobrinhos – Bisavós – Bisnetos -Avós – Primos</a:t>
            </a:r>
            <a:br>
              <a:rPr lang="pt-BR" sz="1600" dirty="0">
                <a:latin typeface="MADE TOMMY" panose="02000503000000020004" pitchFamily="50" charset="0"/>
              </a:rPr>
            </a:br>
            <a:r>
              <a:rPr lang="pt-BR" sz="2000" dirty="0">
                <a:latin typeface="MADE TOMMY" panose="02000503000000020004" pitchFamily="50" charset="0"/>
              </a:rPr>
              <a:t>----------------------------------------------------------</a:t>
            </a:r>
            <a:br>
              <a:rPr lang="pt-BR" sz="2000" dirty="0">
                <a:latin typeface="MADE TOMMY" panose="02000503000000020004" pitchFamily="50" charset="0"/>
              </a:rPr>
            </a:br>
            <a:r>
              <a:rPr lang="pt-BR" sz="2000" dirty="0">
                <a:latin typeface="MADE TOMMY" panose="02000503000000020004" pitchFamily="50" charset="0"/>
              </a:rPr>
              <a:t>----------------------------------------------------------</a:t>
            </a:r>
          </a:p>
        </p:txBody>
      </p:sp>
      <p:pic>
        <p:nvPicPr>
          <p:cNvPr id="7" name="Imagem 6">
            <a:extLst>
              <a:ext uri="{FF2B5EF4-FFF2-40B4-BE49-F238E27FC236}">
                <a16:creationId xmlns:a16="http://schemas.microsoft.com/office/drawing/2014/main" id="{3BD41093-91BD-46FF-9686-45D4D28A73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06004" y="538090"/>
            <a:ext cx="5271655" cy="5911784"/>
          </a:xfrm>
          <a:prstGeom prst="rect">
            <a:avLst/>
          </a:prstGeom>
        </p:spPr>
      </p:pic>
      <p:sp>
        <p:nvSpPr>
          <p:cNvPr id="4" name="Retângulo 3">
            <a:extLst>
              <a:ext uri="{FF2B5EF4-FFF2-40B4-BE49-F238E27FC236}">
                <a16:creationId xmlns:a16="http://schemas.microsoft.com/office/drawing/2014/main" id="{CBF8323D-D8A1-F24C-4BC9-5A261AAB07C6}"/>
              </a:ext>
            </a:extLst>
          </p:cNvPr>
          <p:cNvSpPr/>
          <p:nvPr/>
        </p:nvSpPr>
        <p:spPr>
          <a:xfrm>
            <a:off x="711893" y="1229175"/>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a:t>
            </a:r>
            <a:r>
              <a:rPr lang="pt-BR" sz="4000" b="1" dirty="0">
                <a:latin typeface="MADE TOMMY" panose="02000503000000020004" pitchFamily="50" charset="0"/>
              </a:rPr>
              <a:t>MENTE</a:t>
            </a:r>
            <a:endParaRPr lang="pt-BR" sz="4000" dirty="0"/>
          </a:p>
        </p:txBody>
      </p:sp>
      <p:pic>
        <p:nvPicPr>
          <p:cNvPr id="5" name="Imagem 4">
            <a:extLst>
              <a:ext uri="{FF2B5EF4-FFF2-40B4-BE49-F238E27FC236}">
                <a16:creationId xmlns:a16="http://schemas.microsoft.com/office/drawing/2014/main" id="{BAAB4544-A8E8-5650-3B1E-674DAB2299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240085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DAA5C-3988-6C4C-B50E-30306C1C38B3}"/>
              </a:ext>
            </a:extLst>
          </p:cNvPr>
          <p:cNvSpPr>
            <a:spLocks noGrp="1"/>
          </p:cNvSpPr>
          <p:nvPr>
            <p:ph type="title"/>
          </p:nvPr>
        </p:nvSpPr>
        <p:spPr>
          <a:xfrm>
            <a:off x="745976" y="2572407"/>
            <a:ext cx="7210492" cy="3095011"/>
          </a:xfrm>
        </p:spPr>
        <p:txBody>
          <a:bodyPr>
            <a:noAutofit/>
          </a:bodyPr>
          <a:lstStyle/>
          <a:p>
            <a:r>
              <a:rPr lang="pt-BR" sz="2800" b="1" dirty="0">
                <a:latin typeface="MADE TOMMY" panose="02000503000000020004" pitchFamily="50" charset="0"/>
              </a:rPr>
              <a:t>LISTA 1 – FAMILIARES</a:t>
            </a:r>
            <a:br>
              <a:rPr lang="pt-BR" sz="2800" b="1" dirty="0">
                <a:latin typeface="MADE TOMMY" panose="02000503000000020004" pitchFamily="50" charset="0"/>
              </a:rPr>
            </a:br>
            <a:br>
              <a:rPr lang="pt-BR" sz="2800" dirty="0">
                <a:latin typeface="MADE TOMMY" panose="02000503000000020004" pitchFamily="50" charset="0"/>
              </a:rPr>
            </a:br>
            <a:br>
              <a:rPr lang="pt-BR" sz="2000" dirty="0">
                <a:latin typeface="MADE TOMMY" panose="02000503000000020004" pitchFamily="50" charset="0"/>
              </a:rPr>
            </a:br>
            <a:r>
              <a:rPr lang="pt-BR" sz="2000" dirty="0">
                <a:latin typeface="MADE TOMMY" panose="02000503000000020004" pitchFamily="50" charset="0"/>
              </a:rPr>
              <a:t>Se o familiar mora contigo, cative seu coração e marque o horário do Estudo.</a:t>
            </a:r>
            <a:br>
              <a:rPr lang="pt-BR" sz="2000" dirty="0">
                <a:latin typeface="MADE TOMMY" panose="02000503000000020004" pitchFamily="50" charset="0"/>
              </a:rPr>
            </a:br>
            <a:br>
              <a:rPr lang="pt-BR" sz="1200" dirty="0">
                <a:latin typeface="MADE TOMMY" panose="02000503000000020004" pitchFamily="50" charset="0"/>
              </a:rPr>
            </a:br>
            <a:r>
              <a:rPr lang="pt-BR" sz="2000" dirty="0">
                <a:latin typeface="MADE TOMMY" panose="02000503000000020004" pitchFamily="50" charset="0"/>
              </a:rPr>
              <a:t>AMOR, todos os dias, das 20h às 21 h, estarei no escritório/sala/quarto preenchendo um novo Curso da Bíblia. Gostaria muito que participasse comigo. Pode ser? Eu te lembro.</a:t>
            </a:r>
            <a:endParaRPr lang="pt-BR" sz="2800" dirty="0">
              <a:latin typeface="MADE TOMMY" panose="02000503000000020004" pitchFamily="50" charset="0"/>
            </a:endParaRPr>
          </a:p>
        </p:txBody>
      </p:sp>
      <p:pic>
        <p:nvPicPr>
          <p:cNvPr id="6" name="Imagem 5">
            <a:extLst>
              <a:ext uri="{FF2B5EF4-FFF2-40B4-BE49-F238E27FC236}">
                <a16:creationId xmlns:a16="http://schemas.microsoft.com/office/drawing/2014/main" id="{C947885C-32B0-4936-98DD-BD0303977A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92456" y="0"/>
            <a:ext cx="3599543" cy="6858000"/>
          </a:xfrm>
          <a:prstGeom prst="rect">
            <a:avLst/>
          </a:prstGeom>
        </p:spPr>
      </p:pic>
      <p:sp>
        <p:nvSpPr>
          <p:cNvPr id="3" name="Retângulo 2">
            <a:extLst>
              <a:ext uri="{FF2B5EF4-FFF2-40B4-BE49-F238E27FC236}">
                <a16:creationId xmlns:a16="http://schemas.microsoft.com/office/drawing/2014/main" id="{79B1B7CB-1CCD-E923-0CCA-B60F4EFB201D}"/>
              </a:ext>
            </a:extLst>
          </p:cNvPr>
          <p:cNvSpPr/>
          <p:nvPr/>
        </p:nvSpPr>
        <p:spPr>
          <a:xfrm>
            <a:off x="655392" y="1076180"/>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a:t>
            </a:r>
            <a:r>
              <a:rPr lang="pt-BR" sz="4000" b="1" dirty="0">
                <a:latin typeface="MADE TOMMY" panose="02000503000000020004" pitchFamily="50" charset="0"/>
              </a:rPr>
              <a:t>MENTE</a:t>
            </a:r>
            <a:endParaRPr lang="pt-BR" sz="4000" dirty="0"/>
          </a:p>
        </p:txBody>
      </p:sp>
      <p:pic>
        <p:nvPicPr>
          <p:cNvPr id="5" name="Imagem 4">
            <a:extLst>
              <a:ext uri="{FF2B5EF4-FFF2-40B4-BE49-F238E27FC236}">
                <a16:creationId xmlns:a16="http://schemas.microsoft.com/office/drawing/2014/main" id="{396F8810-CB8F-5B92-14C4-1A9F858CC8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306474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AD0EC91-62AF-4C66-B164-B5718DAA4B25}"/>
              </a:ext>
            </a:extLst>
          </p:cNvPr>
          <p:cNvSpPr/>
          <p:nvPr/>
        </p:nvSpPr>
        <p:spPr>
          <a:xfrm>
            <a:off x="594764" y="2342865"/>
            <a:ext cx="7242949" cy="3293209"/>
          </a:xfrm>
          <a:prstGeom prst="rect">
            <a:avLst/>
          </a:prstGeom>
        </p:spPr>
        <p:txBody>
          <a:bodyPr wrap="square">
            <a:spAutoFit/>
          </a:bodyPr>
          <a:lstStyle/>
          <a:p>
            <a:r>
              <a:rPr lang="pt-BR" sz="2800" b="1" dirty="0">
                <a:latin typeface="MADE TOMMY" panose="02000503000000020004" pitchFamily="50" charset="0"/>
              </a:rPr>
              <a:t>Mande uma mensagem via </a:t>
            </a:r>
            <a:r>
              <a:rPr lang="pt-BR" sz="2800" b="1" dirty="0" err="1">
                <a:latin typeface="MADE TOMMY" panose="02000503000000020004" pitchFamily="50" charset="0"/>
              </a:rPr>
              <a:t>WhatsAPP</a:t>
            </a:r>
            <a:endParaRPr lang="pt-BR" sz="2800" b="1" dirty="0">
              <a:latin typeface="MADE TOMMY" panose="02000503000000020004" pitchFamily="50" charset="0"/>
            </a:endParaRPr>
          </a:p>
          <a:p>
            <a:br>
              <a:rPr lang="pt-BR" sz="2000" b="1" dirty="0">
                <a:latin typeface="MADE TOMMY" panose="02000503000000020004" pitchFamily="50" charset="0"/>
              </a:rPr>
            </a:br>
            <a:br>
              <a:rPr lang="pt-BR" sz="2000" dirty="0">
                <a:latin typeface="MADE TOMMY" panose="02000503000000020004" pitchFamily="50" charset="0"/>
              </a:rPr>
            </a:br>
            <a:r>
              <a:rPr lang="pt-BR" sz="2000" dirty="0">
                <a:latin typeface="MADE TOMMY" panose="02000503000000020004" pitchFamily="50" charset="0"/>
              </a:rPr>
              <a:t>Olá </a:t>
            </a:r>
            <a:r>
              <a:rPr lang="pt-BR" sz="2000" b="1" dirty="0">
                <a:latin typeface="MADE TOMMY" panose="02000503000000020004" pitchFamily="50" charset="0"/>
              </a:rPr>
              <a:t>Marcos/</a:t>
            </a:r>
            <a:r>
              <a:rPr lang="pt-BR" sz="2000" b="1" dirty="0" err="1">
                <a:latin typeface="MADE TOMMY" panose="02000503000000020004" pitchFamily="50" charset="0"/>
              </a:rPr>
              <a:t>Marquim</a:t>
            </a:r>
            <a:r>
              <a:rPr lang="pt-BR" sz="2000" b="1" dirty="0">
                <a:latin typeface="MADE TOMMY" panose="02000503000000020004" pitchFamily="50" charset="0"/>
              </a:rPr>
              <a:t>/Quim</a:t>
            </a:r>
            <a:r>
              <a:rPr lang="pt-BR" sz="2000" dirty="0">
                <a:latin typeface="MADE TOMMY" panose="02000503000000020004" pitchFamily="50" charset="0"/>
              </a:rPr>
              <a:t>, há algum tempo queria te dizer que te considero bastante. Apesar de não nos falarmos muitas vezes observo e vejo o quanto é guerreiro e se preocupa em melhorar sempre.</a:t>
            </a:r>
          </a:p>
          <a:p>
            <a:br>
              <a:rPr lang="pt-BR" sz="2000" dirty="0">
                <a:highlight>
                  <a:srgbClr val="F9A037"/>
                </a:highlight>
                <a:latin typeface="MADE TOMMY" panose="02000503000000020004" pitchFamily="50" charset="0"/>
              </a:rPr>
            </a:br>
            <a:r>
              <a:rPr lang="pt-BR" sz="2000" b="1" dirty="0">
                <a:solidFill>
                  <a:schemeClr val="bg1"/>
                </a:solidFill>
                <a:highlight>
                  <a:srgbClr val="F9A037"/>
                </a:highlight>
                <a:latin typeface="MADE TOMMY" panose="02000503000000020004" pitchFamily="50" charset="0"/>
              </a:rPr>
              <a:t>TENHO ORADO POR VOCÊ</a:t>
            </a:r>
            <a:r>
              <a:rPr lang="pt-BR" sz="2000" dirty="0">
                <a:highlight>
                  <a:srgbClr val="F9A037"/>
                </a:highlight>
                <a:latin typeface="MADE TOMMY" panose="02000503000000020004" pitchFamily="50" charset="0"/>
              </a:rPr>
              <a:t> </a:t>
            </a:r>
            <a:r>
              <a:rPr lang="pt-BR" sz="2000" dirty="0">
                <a:latin typeface="MADE TOMMY" panose="02000503000000020004" pitchFamily="50" charset="0"/>
              </a:rPr>
              <a:t>e nossa família. Amanhã, por volta das 10h, vou te ligar para conversarmos um pouco, tudo bem?</a:t>
            </a:r>
            <a:endParaRPr lang="pt-BR" sz="2000" dirty="0"/>
          </a:p>
        </p:txBody>
      </p:sp>
      <p:pic>
        <p:nvPicPr>
          <p:cNvPr id="6" name="Imagem 5">
            <a:extLst>
              <a:ext uri="{FF2B5EF4-FFF2-40B4-BE49-F238E27FC236}">
                <a16:creationId xmlns:a16="http://schemas.microsoft.com/office/drawing/2014/main" id="{D592F0FE-3314-4D8E-A9E8-B722D5DB275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25394" y="0"/>
            <a:ext cx="3865522" cy="6858000"/>
          </a:xfrm>
          <a:prstGeom prst="rect">
            <a:avLst/>
          </a:prstGeom>
        </p:spPr>
      </p:pic>
      <p:sp>
        <p:nvSpPr>
          <p:cNvPr id="5" name="Retângulo 4">
            <a:extLst>
              <a:ext uri="{FF2B5EF4-FFF2-40B4-BE49-F238E27FC236}">
                <a16:creationId xmlns:a16="http://schemas.microsoft.com/office/drawing/2014/main" id="{9396139A-CAEA-F951-26DA-8CF70685B686}"/>
              </a:ext>
            </a:extLst>
          </p:cNvPr>
          <p:cNvSpPr/>
          <p:nvPr/>
        </p:nvSpPr>
        <p:spPr>
          <a:xfrm>
            <a:off x="655392" y="1076180"/>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a:t>
            </a:r>
            <a:r>
              <a:rPr lang="pt-BR" sz="4000" b="1" dirty="0">
                <a:latin typeface="MADE TOMMY" panose="02000503000000020004" pitchFamily="50" charset="0"/>
              </a:rPr>
              <a:t>MENTE</a:t>
            </a:r>
            <a:endParaRPr lang="pt-BR" sz="4000" dirty="0"/>
          </a:p>
        </p:txBody>
      </p:sp>
      <p:pic>
        <p:nvPicPr>
          <p:cNvPr id="2" name="Imagem 1">
            <a:extLst>
              <a:ext uri="{FF2B5EF4-FFF2-40B4-BE49-F238E27FC236}">
                <a16:creationId xmlns:a16="http://schemas.microsoft.com/office/drawing/2014/main" id="{E2CBACB6-D4ED-CF98-5CD0-1DB94710FE0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233020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DB680-23BC-A942-9905-95770FCF1B76}"/>
              </a:ext>
            </a:extLst>
          </p:cNvPr>
          <p:cNvSpPr>
            <a:spLocks noGrp="1"/>
          </p:cNvSpPr>
          <p:nvPr>
            <p:ph type="title"/>
          </p:nvPr>
        </p:nvSpPr>
        <p:spPr>
          <a:xfrm>
            <a:off x="757860" y="2261198"/>
            <a:ext cx="7578618" cy="3166876"/>
          </a:xfrm>
        </p:spPr>
        <p:txBody>
          <a:bodyPr>
            <a:noAutofit/>
          </a:bodyPr>
          <a:lstStyle/>
          <a:p>
            <a:r>
              <a:rPr lang="pt-BR" sz="3600" b="1" dirty="0">
                <a:solidFill>
                  <a:srgbClr val="F9A037"/>
                </a:solidFill>
                <a:latin typeface="MADE TOMMY" panose="02000503000000020004" pitchFamily="50" charset="0"/>
              </a:rPr>
              <a:t>OFEREÇA O ESTUDO AO LIGAR</a:t>
            </a:r>
            <a:br>
              <a:rPr lang="pt-BR" sz="2000" dirty="0">
                <a:solidFill>
                  <a:srgbClr val="F9A037"/>
                </a:solidFill>
                <a:latin typeface="MADE TOMMY" panose="02000503000000020004" pitchFamily="50" charset="0"/>
              </a:rPr>
            </a:br>
            <a:br>
              <a:rPr lang="pt-BR" sz="2000" dirty="0">
                <a:latin typeface="MADE TOMMY" panose="02000503000000020004" pitchFamily="50" charset="0"/>
              </a:rPr>
            </a:br>
            <a:r>
              <a:rPr lang="pt-BR" sz="2400" dirty="0">
                <a:latin typeface="MADE TOMMY" panose="02000503000000020004" pitchFamily="50" charset="0"/>
              </a:rPr>
              <a:t>(MANO, LINDA, PRIMÃO, PAIZINHO)...você sabe que te amo! </a:t>
            </a:r>
            <a:r>
              <a:rPr lang="pt-BR" sz="2400" dirty="0" err="1">
                <a:latin typeface="MADE TOMMY" panose="02000503000000020004" pitchFamily="50" charset="0"/>
              </a:rPr>
              <a:t>kkkk</a:t>
            </a:r>
            <a:r>
              <a:rPr lang="pt-BR" sz="2400" dirty="0">
                <a:latin typeface="MADE TOMMY" panose="02000503000000020004" pitchFamily="50" charset="0"/>
              </a:rPr>
              <a:t> apesar da raiva que me faz </a:t>
            </a:r>
            <a:r>
              <a:rPr lang="pt-BR" sz="2400" dirty="0" err="1">
                <a:latin typeface="MADE TOMMY" panose="02000503000000020004" pitchFamily="50" charset="0"/>
              </a:rPr>
              <a:t>kkkk</a:t>
            </a:r>
            <a:r>
              <a:rPr lang="pt-BR" sz="2400" dirty="0">
                <a:latin typeface="MADE TOMMY" panose="02000503000000020004" pitchFamily="50" charset="0"/>
              </a:rPr>
              <a:t> brincadeira, te amo demais!</a:t>
            </a:r>
            <a:br>
              <a:rPr lang="pt-BR" sz="2400" dirty="0">
                <a:latin typeface="MADE TOMMY" panose="02000503000000020004" pitchFamily="50" charset="0"/>
              </a:rPr>
            </a:br>
            <a:br>
              <a:rPr lang="pt-BR" sz="2400" dirty="0">
                <a:latin typeface="MADE TOMMY" panose="02000503000000020004" pitchFamily="50" charset="0"/>
              </a:rPr>
            </a:br>
            <a:r>
              <a:rPr lang="pt-BR" sz="2400" dirty="0">
                <a:latin typeface="MADE TOMMY" panose="02000503000000020004" pitchFamily="50" charset="0"/>
              </a:rPr>
              <a:t>Aqui, estou com um curso da Bíblia fantástico e gostaria de estudar contigo.</a:t>
            </a:r>
            <a:br>
              <a:rPr lang="pt-BR" sz="2400" dirty="0">
                <a:latin typeface="MADE TOMMY" panose="02000503000000020004" pitchFamily="50" charset="0"/>
              </a:rPr>
            </a:br>
            <a:br>
              <a:rPr lang="pt-BR" sz="2400" dirty="0">
                <a:latin typeface="MADE TOMMY" panose="02000503000000020004" pitchFamily="50" charset="0"/>
              </a:rPr>
            </a:br>
            <a:r>
              <a:rPr lang="pt-BR" sz="2400" dirty="0">
                <a:latin typeface="MADE TOMMY" panose="02000503000000020004" pitchFamily="50" charset="0"/>
              </a:rPr>
              <a:t>Me fale um dia e horário para fazermos PRESENCIALMENTE ou pelo ZAP/ZOOM. </a:t>
            </a:r>
            <a:br>
              <a:rPr lang="pt-BR" sz="2400" dirty="0">
                <a:latin typeface="MADE TOMMY" panose="02000503000000020004" pitchFamily="50" charset="0"/>
              </a:rPr>
            </a:br>
            <a:br>
              <a:rPr lang="pt-BR" sz="2400" dirty="0">
                <a:latin typeface="MADE TOMMY" panose="02000503000000020004" pitchFamily="50" charset="0"/>
              </a:rPr>
            </a:br>
            <a:r>
              <a:rPr lang="pt-BR" sz="2400" dirty="0">
                <a:latin typeface="MADE TOMMY" panose="02000503000000020004" pitchFamily="50" charset="0"/>
              </a:rPr>
              <a:t>É bom que passamos um tempo mais juntos e recuperarmos o tempo que a pandemia nos tirou.</a:t>
            </a:r>
            <a:endParaRPr lang="pt-BR" sz="2000" dirty="0">
              <a:latin typeface="MADE TOMMY" panose="02000503000000020004" pitchFamily="50" charset="0"/>
            </a:endParaRPr>
          </a:p>
        </p:txBody>
      </p:sp>
      <p:pic>
        <p:nvPicPr>
          <p:cNvPr id="5" name="Imagem 4">
            <a:extLst>
              <a:ext uri="{FF2B5EF4-FFF2-40B4-BE49-F238E27FC236}">
                <a16:creationId xmlns:a16="http://schemas.microsoft.com/office/drawing/2014/main" id="{BE82D590-718C-4484-80AE-DC372A1D5F1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19885" y="0"/>
            <a:ext cx="3672115" cy="6858000"/>
          </a:xfrm>
          <a:prstGeom prst="rect">
            <a:avLst/>
          </a:prstGeom>
        </p:spPr>
      </p:pic>
      <p:pic>
        <p:nvPicPr>
          <p:cNvPr id="3" name="Imagem 2">
            <a:extLst>
              <a:ext uri="{FF2B5EF4-FFF2-40B4-BE49-F238E27FC236}">
                <a16:creationId xmlns:a16="http://schemas.microsoft.com/office/drawing/2014/main" id="{879596EF-F96D-4B97-7B8D-28090FEDF8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70155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72C1F84-FC2A-DF8D-CA4F-8E16B7428B09}"/>
              </a:ext>
            </a:extLst>
          </p:cNvPr>
          <p:cNvSpPr>
            <a:spLocks noGrp="1"/>
          </p:cNvSpPr>
          <p:nvPr>
            <p:ph idx="1"/>
          </p:nvPr>
        </p:nvSpPr>
        <p:spPr>
          <a:xfrm>
            <a:off x="1017321" y="2599005"/>
            <a:ext cx="9884227" cy="2474930"/>
          </a:xfrm>
        </p:spPr>
        <p:txBody>
          <a:bodyPr>
            <a:noAutofit/>
          </a:bodyPr>
          <a:lstStyle/>
          <a:p>
            <a:pPr marL="0" indent="0" algn="ctr">
              <a:lnSpc>
                <a:spcPct val="100000"/>
              </a:lnSpc>
              <a:spcBef>
                <a:spcPts val="0"/>
              </a:spcBef>
              <a:buNone/>
            </a:pPr>
            <a:r>
              <a:rPr lang="pt-BR" sz="3600" b="0" i="0" u="none" strike="noStrike" dirty="0">
                <a:solidFill>
                  <a:srgbClr val="000000"/>
                </a:solidFill>
                <a:effectLst/>
                <a:latin typeface="MADE TOMMY" panose="02000503000000020004" pitchFamily="50" charset="0"/>
              </a:rPr>
              <a:t>Muitos poderiam volver ao lugar de onde vieram, na esperança de ganharem seus amigos para a verdade. Poderiam procurar seus parentes e </a:t>
            </a:r>
            <a:r>
              <a:rPr lang="pt-BR" sz="3600" b="1" i="0" u="none" strike="noStrike" dirty="0">
                <a:solidFill>
                  <a:srgbClr val="000000"/>
                </a:solidFill>
                <a:effectLst/>
                <a:latin typeface="MADE TOMMY" panose="02000503000000020004" pitchFamily="50" charset="0"/>
              </a:rPr>
              <a:t>VIZINHOS</a:t>
            </a:r>
            <a:r>
              <a:rPr lang="pt-BR" sz="3600" b="0" i="0" u="none" strike="noStrike" dirty="0">
                <a:solidFill>
                  <a:srgbClr val="000000"/>
                </a:solidFill>
                <a:effectLst/>
                <a:latin typeface="MADE TOMMY" panose="02000503000000020004" pitchFamily="50" charset="0"/>
              </a:rPr>
              <a:t>, e comunicar-lhes o conhecimento da terceira mensagem angélica.</a:t>
            </a:r>
          </a:p>
          <a:p>
            <a:pPr marL="0" indent="0" algn="ctr">
              <a:lnSpc>
                <a:spcPct val="100000"/>
              </a:lnSpc>
              <a:spcBef>
                <a:spcPts val="0"/>
              </a:spcBef>
              <a:buNone/>
            </a:pPr>
            <a:endParaRPr lang="pt-BR" sz="1600" b="0" i="0" u="none" strike="noStrike" dirty="0">
              <a:solidFill>
                <a:srgbClr val="000000"/>
              </a:solidFill>
              <a:effectLst/>
              <a:latin typeface="MADE TOMMY" panose="02000503000000020004" pitchFamily="50" charset="0"/>
            </a:endParaRPr>
          </a:p>
          <a:p>
            <a:pPr marL="0" indent="0" algn="ctr">
              <a:lnSpc>
                <a:spcPct val="120000"/>
              </a:lnSpc>
              <a:buNone/>
            </a:pPr>
            <a:r>
              <a:rPr lang="pt-BR" sz="1800" i="1" dirty="0">
                <a:solidFill>
                  <a:srgbClr val="000000"/>
                </a:solidFill>
                <a:latin typeface="MADE TOMMY" panose="02000503000000020004" pitchFamily="50" charset="0"/>
              </a:rPr>
              <a:t>EGW, </a:t>
            </a:r>
            <a:r>
              <a:rPr lang="pt-BR" sz="1800" b="0" i="1" u="none" strike="noStrike" dirty="0">
                <a:solidFill>
                  <a:srgbClr val="000000"/>
                </a:solidFill>
                <a:effectLst/>
                <a:latin typeface="MADE TOMMY" panose="02000503000000020004" pitchFamily="50" charset="0"/>
              </a:rPr>
              <a:t>Review and Herald, 29 de outubro de 1914.</a:t>
            </a:r>
            <a:endParaRPr lang="pt-BR" sz="1800" i="1" dirty="0">
              <a:latin typeface="MADE TOMMY" panose="02000503000000020004" pitchFamily="50" charset="0"/>
            </a:endParaRPr>
          </a:p>
        </p:txBody>
      </p:sp>
      <p:sp>
        <p:nvSpPr>
          <p:cNvPr id="2" name="Título 1">
            <a:extLst>
              <a:ext uri="{FF2B5EF4-FFF2-40B4-BE49-F238E27FC236}">
                <a16:creationId xmlns:a16="http://schemas.microsoft.com/office/drawing/2014/main" id="{7127B65A-D894-1864-118C-A7D7DFCD2BE9}"/>
              </a:ext>
            </a:extLst>
          </p:cNvPr>
          <p:cNvSpPr>
            <a:spLocks noGrp="1"/>
          </p:cNvSpPr>
          <p:nvPr>
            <p:ph type="title"/>
          </p:nvPr>
        </p:nvSpPr>
        <p:spPr>
          <a:xfrm>
            <a:off x="4546082" y="974713"/>
            <a:ext cx="7352995" cy="1588127"/>
          </a:xfrm>
        </p:spPr>
        <p:txBody>
          <a:bodyPr>
            <a:noAutofit/>
          </a:bodyPr>
          <a:lstStyle/>
          <a:p>
            <a:r>
              <a:rPr lang="pt-BR" sz="3600" b="1" dirty="0">
                <a:latin typeface="MADE TOMMY" panose="02000503000000020004" pitchFamily="50" charset="0"/>
              </a:rPr>
              <a:t>LISTA 2 - PROXIMIDADE GEOGRÁFICA</a:t>
            </a:r>
            <a:endParaRPr lang="pt-BR" sz="3600" dirty="0">
              <a:latin typeface="MADE TOMMY" panose="02000503000000020004" pitchFamily="50" charset="0"/>
            </a:endParaRPr>
          </a:p>
        </p:txBody>
      </p:sp>
      <p:sp>
        <p:nvSpPr>
          <p:cNvPr id="6" name="Retângulo 5">
            <a:extLst>
              <a:ext uri="{FF2B5EF4-FFF2-40B4-BE49-F238E27FC236}">
                <a16:creationId xmlns:a16="http://schemas.microsoft.com/office/drawing/2014/main" id="{CDB9F93E-1CBF-6D4B-E3D1-4BADBD520DEF}"/>
              </a:ext>
            </a:extLst>
          </p:cNvPr>
          <p:cNvSpPr/>
          <p:nvPr/>
        </p:nvSpPr>
        <p:spPr>
          <a:xfrm>
            <a:off x="723768" y="1367333"/>
            <a:ext cx="3575915" cy="707886"/>
          </a:xfrm>
          <a:prstGeom prst="rect">
            <a:avLst/>
          </a:prstGeom>
        </p:spPr>
        <p:txBody>
          <a:bodyPr wrap="none">
            <a:spAutoFit/>
          </a:bodyPr>
          <a:lstStyle/>
          <a:p>
            <a:r>
              <a:rPr lang="pt-BR" sz="4000" b="1" dirty="0">
                <a:solidFill>
                  <a:srgbClr val="F9A037"/>
                </a:solidFill>
                <a:latin typeface="MADE TOMMY" panose="02000503000000020004" pitchFamily="50" charset="0"/>
              </a:rPr>
              <a:t>OUSADA</a:t>
            </a:r>
            <a:r>
              <a:rPr lang="pt-BR" sz="4000" b="1" dirty="0">
                <a:latin typeface="MADE TOMMY" panose="02000503000000020004" pitchFamily="50" charset="0"/>
              </a:rPr>
              <a:t>MENTE</a:t>
            </a:r>
            <a:endParaRPr lang="pt-BR" sz="4000" dirty="0"/>
          </a:p>
        </p:txBody>
      </p:sp>
      <p:pic>
        <p:nvPicPr>
          <p:cNvPr id="5" name="Imagem 4">
            <a:extLst>
              <a:ext uri="{FF2B5EF4-FFF2-40B4-BE49-F238E27FC236}">
                <a16:creationId xmlns:a16="http://schemas.microsoft.com/office/drawing/2014/main" id="{5E1F3CD1-8FA1-3856-B2E3-78BEBD0DD14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46737"/>
          <a:stretch/>
        </p:blipFill>
        <p:spPr>
          <a:xfrm rot="5400000">
            <a:off x="793405" y="-793403"/>
            <a:ext cx="1076179" cy="2662988"/>
          </a:xfrm>
          <a:prstGeom prst="rect">
            <a:avLst/>
          </a:prstGeom>
        </p:spPr>
      </p:pic>
    </p:spTree>
    <p:extLst>
      <p:ext uri="{BB962C8B-B14F-4D97-AF65-F5344CB8AC3E}">
        <p14:creationId xmlns:p14="http://schemas.microsoft.com/office/powerpoint/2010/main" val="336080277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1035</Words>
  <Application>Microsoft Macintosh PowerPoint</Application>
  <PresentationFormat>Widescreen</PresentationFormat>
  <Paragraphs>71</Paragraphs>
  <Slides>20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20</vt:i4>
      </vt:variant>
    </vt:vector>
  </HeadingPairs>
  <TitlesOfParts>
    <vt:vector size="27" baseType="lpstr">
      <vt:lpstr>Arial</vt:lpstr>
      <vt:lpstr>Calibri</vt:lpstr>
      <vt:lpstr>Calibri Light</vt:lpstr>
      <vt:lpstr>MADE TOMMY</vt:lpstr>
      <vt:lpstr>system-ui</vt:lpstr>
      <vt:lpstr>Verdana</vt:lpstr>
      <vt:lpstr>Tema do Office</vt:lpstr>
      <vt:lpstr>Apresentação do PowerPoint</vt:lpstr>
      <vt:lpstr>Que os membros da igreja tenham MAIS FÉ, adquirindo ZELO de seus invisíveis aliados celestes, do conhecimento de seus inexauríveis recursos, da GRANDEZA do empreendimento em que se acham empenhados, do PODER de seu Guia.  ...INSPIRADOS pelo Espírito d’Aquele que deu a vida pela vida do mundo, não se deixarão ficar por mais tempo impotentes, apontando para as coisas que não podem fazer.  Vestindo a armadura do Céu, sairão à peleja, dispostos a agir OUSADAMENTE em favor de Deus, sabendo que Sua onipotência lhes suprirá as necessidades.  Testimonies, vol. 7, pág. 14.</vt:lpstr>
      <vt:lpstr>Tenha listas de pessoas por quem vai  ORAR E INICIAR O ESTUDO DA BÍBLIA!</vt:lpstr>
      <vt:lpstr>FAMILIARES  Os familiares conhecem a Igreja e sabem quais os ensinamentos bíblicos regem a vida de um adventista.   Ao se converterem, terão facilidade em adotar a cultura da fé adventista.   Que tal OUSAR começar um estudo bíblico com alguém da própria família?</vt:lpstr>
      <vt:lpstr>LISTA 1 – FAMILIARES  Nomes | Irmãos - Esposo/Esposa - Pai/Mãe ---------------------------------------------------------- ----------------------------------------------------------  Nomes | Netos/Tios ---------------------------------------------------------- ----------------------------------------------------------  Nomes | Filhos – Sobrinhos – Bisavós – Bisnetos -Avós – Primos ---------------------------------------------------------- ----------------------------------------------------------</vt:lpstr>
      <vt:lpstr>LISTA 1 – FAMILIARES   Se o familiar mora contigo, cative seu coração e marque o horário do Estudo.  AMOR, todos os dias, das 20h às 21 h, estarei no escritório/sala/quarto preenchendo um novo Curso da Bíblia. Gostaria muito que participasse comigo. Pode ser? Eu te lembro.</vt:lpstr>
      <vt:lpstr>Apresentação do PowerPoint</vt:lpstr>
      <vt:lpstr>OFEREÇA O ESTUDO AO LIGAR  (MANO, LINDA, PRIMÃO, PAIZINHO)...você sabe que te amo! kkkk apesar da raiva que me faz kkkk brincadeira, te amo demais!  Aqui, estou com um curso da Bíblia fantástico e gostaria de estudar contigo.  Me fale um dia e horário para fazermos PRESENCIALMENTE ou pelo ZAP/ZOOM.   É bom que passamos um tempo mais juntos e recuperarmos o tempo que a pandemia nos tirou.</vt:lpstr>
      <vt:lpstr>LISTA 2 - PROXIMIDADE GEOGRÁFICA</vt:lpstr>
      <vt:lpstr>LISTA 2 - PROXIMIDADE GEOGRÁFICA    Nomes | Vizinhos ---------------------------------------------------------- ----------------------------------------------------------</vt:lpstr>
      <vt:lpstr>LISTA 2 – VIZINHOS –  MENSAGEM WHATSAPP    Oi vizinha, se precisar de qualquer coisa é só chamar! Nossa família está orando por vocês.  Quero aproveitar a oportunidade e te deixar um Curso da Bíblia. Ficará na caixinha dos correios, depois te ligo para ver de qual tema mais gostou.</vt:lpstr>
      <vt:lpstr>PESSOAS COM PROXIMIDADE AFETIVA (AMIGOS)  </vt:lpstr>
      <vt:lpstr>LISTA 3 - PROXIMIDADE AFETIVA (AMIGOS)   Nomes ------------------------------------------------------- -------------------------------------------------------</vt:lpstr>
      <vt:lpstr>Apresentação do PowerPoint</vt:lpstr>
      <vt:lpstr>Apresentação do PowerPoint</vt:lpstr>
      <vt:lpstr>Apresentação do PowerPoint</vt:lpstr>
      <vt:lpstr>Apresentação do PowerPoint</vt:lpstr>
      <vt:lpstr>Apresentação do PowerPoint</vt:lpstr>
      <vt:lpstr>Apresentação do PowerPoint</vt:lpstr>
      <vt:lpstr>Os membros da igreja... devem estar sempre PRONTOS para entrar imediatamente em AÇÃO, em obediência às ordens do Mestre.  Onde quer que vejamos TRABALHO por fazer, devemos lançar-nos a ele e executá-lo, olhando constantemente para JESUS, se cada membro fosse um MISSIONÁRIO VIVO, o evangelho seria rapidamente proclamado em todos os países, a todos os povos, nações e línguas.  Testemunhos Seletos, vol. 3, pág. 299.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Marcos Santiago</cp:lastModifiedBy>
  <cp:revision>25</cp:revision>
  <dcterms:created xsi:type="dcterms:W3CDTF">2020-05-23T17:54:50Z</dcterms:created>
  <dcterms:modified xsi:type="dcterms:W3CDTF">2025-02-07T11:05:53Z</dcterms:modified>
</cp:coreProperties>
</file>