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75ZWg5EM3Au1utE9bjO6h+2fU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250"/>
    <a:srgbClr val="F9A037"/>
    <a:srgbClr val="FAA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14E1F-AA92-A140-A861-E0B91E1674EF}" v="1" dt="2025-02-07T11:06:5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Marcos Santiago" userId="402d3e47-ea70-4229-8ef2-733d435d6ac6" providerId="ADAL" clId="{58B0CB85-B7E7-534A-8926-AA9D820CADCE}"/>
    <pc:docChg chg="undo custSel modSld">
      <pc:chgData name="USEB - Marcos Santiago" userId="402d3e47-ea70-4229-8ef2-733d435d6ac6" providerId="ADAL" clId="{58B0CB85-B7E7-534A-8926-AA9D820CADCE}" dt="2025-01-16T15:28:03.092" v="68" actId="207"/>
      <pc:docMkLst>
        <pc:docMk/>
      </pc:docMkLst>
      <pc:sldChg chg="addSp delSp modSp mod modNotes">
        <pc:chgData name="USEB - Marcos Santiago" userId="402d3e47-ea70-4229-8ef2-733d435d6ac6" providerId="ADAL" clId="{58B0CB85-B7E7-534A-8926-AA9D820CADCE}" dt="2025-01-16T15:24:27.361" v="22" actId="207"/>
        <pc:sldMkLst>
          <pc:docMk/>
          <pc:sldMk cId="0" sldId="256"/>
        </pc:sldMkLst>
        <pc:spChg chg="mod">
          <ac:chgData name="USEB - Marcos Santiago" userId="402d3e47-ea70-4229-8ef2-733d435d6ac6" providerId="ADAL" clId="{58B0CB85-B7E7-534A-8926-AA9D820CADCE}" dt="2025-01-16T15:24:27.361" v="22" actId="207"/>
          <ac:spMkLst>
            <pc:docMk/>
            <pc:sldMk cId="0" sldId="256"/>
            <ac:spMk id="85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3:46.433" v="9" actId="1076"/>
          <ac:picMkLst>
            <pc:docMk/>
            <pc:sldMk cId="0" sldId="256"/>
            <ac:picMk id="3" creationId="{D7A65590-4654-C315-9ED3-2E5E826C0E38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4:51.622" v="26"/>
        <pc:sldMkLst>
          <pc:docMk/>
          <pc:sldMk cId="0" sldId="257"/>
        </pc:sldMkLst>
        <pc:spChg chg="mod">
          <ac:chgData name="USEB - Marcos Santiago" userId="402d3e47-ea70-4229-8ef2-733d435d6ac6" providerId="ADAL" clId="{58B0CB85-B7E7-534A-8926-AA9D820CADCE}" dt="2025-01-16T15:24:36.453" v="23" actId="207"/>
          <ac:spMkLst>
            <pc:docMk/>
            <pc:sldMk cId="0" sldId="257"/>
            <ac:spMk id="92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4:51.622" v="26"/>
          <ac:picMkLst>
            <pc:docMk/>
            <pc:sldMk cId="0" sldId="257"/>
            <ac:picMk id="4" creationId="{CCAB4E07-4114-3E7B-1FB2-61FCE94A9158}"/>
          </ac:picMkLst>
        </pc:picChg>
      </pc:sldChg>
      <pc:sldChg chg="modSp mod">
        <pc:chgData name="USEB - Marcos Santiago" userId="402d3e47-ea70-4229-8ef2-733d435d6ac6" providerId="ADAL" clId="{58B0CB85-B7E7-534A-8926-AA9D820CADCE}" dt="2025-01-16T15:25:03.622" v="27" actId="207"/>
        <pc:sldMkLst>
          <pc:docMk/>
          <pc:sldMk cId="0" sldId="258"/>
        </pc:sldMkLst>
        <pc:spChg chg="mod">
          <ac:chgData name="USEB - Marcos Santiago" userId="402d3e47-ea70-4229-8ef2-733d435d6ac6" providerId="ADAL" clId="{58B0CB85-B7E7-534A-8926-AA9D820CADCE}" dt="2025-01-16T15:25:03.622" v="27" actId="207"/>
          <ac:spMkLst>
            <pc:docMk/>
            <pc:sldMk cId="0" sldId="258"/>
            <ac:spMk id="100" creationId="{00000000-0000-0000-0000-000000000000}"/>
          </ac:spMkLst>
        </pc:spChg>
        <pc:picChg chg="mod modCrop">
          <ac:chgData name="USEB - Marcos Santiago" userId="402d3e47-ea70-4229-8ef2-733d435d6ac6" providerId="ADAL" clId="{58B0CB85-B7E7-534A-8926-AA9D820CADCE}" dt="2025-01-16T15:24:47.341" v="25" actId="1076"/>
          <ac:picMkLst>
            <pc:docMk/>
            <pc:sldMk cId="0" sldId="258"/>
            <ac:picMk id="101" creationId="{00000000-0000-0000-0000-000000000000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5:56.496" v="31" actId="207"/>
        <pc:sldMkLst>
          <pc:docMk/>
          <pc:sldMk cId="0" sldId="259"/>
        </pc:sldMkLst>
        <pc:spChg chg="mod">
          <ac:chgData name="USEB - Marcos Santiago" userId="402d3e47-ea70-4229-8ef2-733d435d6ac6" providerId="ADAL" clId="{58B0CB85-B7E7-534A-8926-AA9D820CADCE}" dt="2025-01-16T15:25:56.496" v="31" actId="207"/>
          <ac:spMkLst>
            <pc:docMk/>
            <pc:sldMk cId="0" sldId="259"/>
            <ac:spMk id="107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5:46.921" v="29"/>
          <ac:picMkLst>
            <pc:docMk/>
            <pc:sldMk cId="0" sldId="259"/>
            <ac:picMk id="2" creationId="{AF2DB0A8-04D7-C044-87B6-08F8050A2BA7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6:14.477" v="41" actId="1035"/>
        <pc:sldMkLst>
          <pc:docMk/>
          <pc:sldMk cId="0" sldId="260"/>
        </pc:sldMkLst>
        <pc:spChg chg="mod">
          <ac:chgData name="USEB - Marcos Santiago" userId="402d3e47-ea70-4229-8ef2-733d435d6ac6" providerId="ADAL" clId="{58B0CB85-B7E7-534A-8926-AA9D820CADCE}" dt="2025-01-16T15:26:14.477" v="41" actId="1035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6:05.164" v="33"/>
          <ac:picMkLst>
            <pc:docMk/>
            <pc:sldMk cId="0" sldId="260"/>
            <ac:picMk id="2" creationId="{183CA65A-A8BC-1B0B-A151-352A5769ED74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6:26.596" v="45" actId="1076"/>
        <pc:sldMkLst>
          <pc:docMk/>
          <pc:sldMk cId="0" sldId="261"/>
        </pc:sldMkLst>
        <pc:spChg chg="mod">
          <ac:chgData name="USEB - Marcos Santiago" userId="402d3e47-ea70-4229-8ef2-733d435d6ac6" providerId="ADAL" clId="{58B0CB85-B7E7-534A-8926-AA9D820CADCE}" dt="2025-01-16T15:26:26.596" v="45" actId="1076"/>
          <ac:spMkLst>
            <pc:docMk/>
            <pc:sldMk cId="0" sldId="261"/>
            <ac:spMk id="120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6:20.090" v="43"/>
          <ac:picMkLst>
            <pc:docMk/>
            <pc:sldMk cId="0" sldId="261"/>
            <ac:picMk id="2" creationId="{41542D94-D266-0D8C-35BB-98B8AC247DE5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6:44.714" v="48" actId="207"/>
        <pc:sldMkLst>
          <pc:docMk/>
          <pc:sldMk cId="0" sldId="262"/>
        </pc:sldMkLst>
        <pc:spChg chg="mod">
          <ac:chgData name="USEB - Marcos Santiago" userId="402d3e47-ea70-4229-8ef2-733d435d6ac6" providerId="ADAL" clId="{58B0CB85-B7E7-534A-8926-AA9D820CADCE}" dt="2025-01-16T15:26:44.714" v="48" actId="207"/>
          <ac:spMkLst>
            <pc:docMk/>
            <pc:sldMk cId="0" sldId="262"/>
            <ac:spMk id="128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6:32.805" v="47"/>
          <ac:picMkLst>
            <pc:docMk/>
            <pc:sldMk cId="0" sldId="262"/>
            <ac:picMk id="2" creationId="{16D755AE-FF30-1DD2-48F7-088A4FB22EDB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6:52.374" v="51"/>
        <pc:sldMkLst>
          <pc:docMk/>
          <pc:sldMk cId="0" sldId="263"/>
        </pc:sldMkLst>
        <pc:spChg chg="mod">
          <ac:chgData name="USEB - Marcos Santiago" userId="402d3e47-ea70-4229-8ef2-733d435d6ac6" providerId="ADAL" clId="{58B0CB85-B7E7-534A-8926-AA9D820CADCE}" dt="2025-01-16T15:26:50.399" v="49" actId="207"/>
          <ac:spMkLst>
            <pc:docMk/>
            <pc:sldMk cId="0" sldId="263"/>
            <ac:spMk id="134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6:52.374" v="51"/>
          <ac:picMkLst>
            <pc:docMk/>
            <pc:sldMk cId="0" sldId="263"/>
            <ac:picMk id="2" creationId="{325CE95E-B5C2-C6D9-7E67-14BC36F0B74A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7:01.967" v="54" actId="207"/>
        <pc:sldMkLst>
          <pc:docMk/>
          <pc:sldMk cId="0" sldId="264"/>
        </pc:sldMkLst>
        <pc:spChg chg="mod">
          <ac:chgData name="USEB - Marcos Santiago" userId="402d3e47-ea70-4229-8ef2-733d435d6ac6" providerId="ADAL" clId="{58B0CB85-B7E7-534A-8926-AA9D820CADCE}" dt="2025-01-16T15:27:01.967" v="54" actId="207"/>
          <ac:spMkLst>
            <pc:docMk/>
            <pc:sldMk cId="0" sldId="264"/>
            <ac:spMk id="141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6:57.289" v="53"/>
          <ac:picMkLst>
            <pc:docMk/>
            <pc:sldMk cId="0" sldId="264"/>
            <ac:picMk id="2" creationId="{B1EB51CE-C606-3B03-FC35-16164B02475A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7:35.894" v="58" actId="1076"/>
        <pc:sldMkLst>
          <pc:docMk/>
          <pc:sldMk cId="0" sldId="265"/>
        </pc:sldMkLst>
        <pc:spChg chg="mod">
          <ac:chgData name="USEB - Marcos Santiago" userId="402d3e47-ea70-4229-8ef2-733d435d6ac6" providerId="ADAL" clId="{58B0CB85-B7E7-534A-8926-AA9D820CADCE}" dt="2025-01-16T15:27:35.894" v="58" actId="1076"/>
          <ac:spMkLst>
            <pc:docMk/>
            <pc:sldMk cId="0" sldId="265"/>
            <ac:spMk id="148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7:22.949" v="56"/>
          <ac:picMkLst>
            <pc:docMk/>
            <pc:sldMk cId="0" sldId="265"/>
            <ac:picMk id="2" creationId="{DCD5AEEF-A306-F098-7F81-F37B5673BAA6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7:55.878" v="65" actId="13926"/>
        <pc:sldMkLst>
          <pc:docMk/>
          <pc:sldMk cId="0" sldId="266"/>
        </pc:sldMkLst>
        <pc:spChg chg="mod">
          <ac:chgData name="USEB - Marcos Santiago" userId="402d3e47-ea70-4229-8ef2-733d435d6ac6" providerId="ADAL" clId="{58B0CB85-B7E7-534A-8926-AA9D820CADCE}" dt="2025-01-16T15:27:42.876" v="62" actId="207"/>
          <ac:spMkLst>
            <pc:docMk/>
            <pc:sldMk cId="0" sldId="266"/>
            <ac:spMk id="154" creationId="{00000000-0000-0000-0000-000000000000}"/>
          </ac:spMkLst>
        </pc:spChg>
        <pc:spChg chg="mod">
          <ac:chgData name="USEB - Marcos Santiago" userId="402d3e47-ea70-4229-8ef2-733d435d6ac6" providerId="ADAL" clId="{58B0CB85-B7E7-534A-8926-AA9D820CADCE}" dt="2025-01-16T15:27:55.878" v="65" actId="13926"/>
          <ac:spMkLst>
            <pc:docMk/>
            <pc:sldMk cId="0" sldId="266"/>
            <ac:spMk id="155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7:39.217" v="61"/>
          <ac:picMkLst>
            <pc:docMk/>
            <pc:sldMk cId="0" sldId="266"/>
            <ac:picMk id="2" creationId="{717DA7E1-B275-9419-ACD2-DD34A6D53FC9}"/>
          </ac:picMkLst>
        </pc:picChg>
      </pc:sldChg>
      <pc:sldChg chg="addSp delSp modSp mod">
        <pc:chgData name="USEB - Marcos Santiago" userId="402d3e47-ea70-4229-8ef2-733d435d6ac6" providerId="ADAL" clId="{58B0CB85-B7E7-534A-8926-AA9D820CADCE}" dt="2025-01-16T15:28:03.092" v="68" actId="207"/>
        <pc:sldMkLst>
          <pc:docMk/>
          <pc:sldMk cId="0" sldId="267"/>
        </pc:sldMkLst>
        <pc:spChg chg="mod">
          <ac:chgData name="USEB - Marcos Santiago" userId="402d3e47-ea70-4229-8ef2-733d435d6ac6" providerId="ADAL" clId="{58B0CB85-B7E7-534A-8926-AA9D820CADCE}" dt="2025-01-16T15:28:03.092" v="68" actId="207"/>
          <ac:spMkLst>
            <pc:docMk/>
            <pc:sldMk cId="0" sldId="267"/>
            <ac:spMk id="163" creationId="{00000000-0000-0000-0000-000000000000}"/>
          </ac:spMkLst>
        </pc:spChg>
        <pc:picChg chg="add mod">
          <ac:chgData name="USEB - Marcos Santiago" userId="402d3e47-ea70-4229-8ef2-733d435d6ac6" providerId="ADAL" clId="{58B0CB85-B7E7-534A-8926-AA9D820CADCE}" dt="2025-01-16T15:27:59.737" v="67"/>
          <ac:picMkLst>
            <pc:docMk/>
            <pc:sldMk cId="0" sldId="267"/>
            <ac:picMk id="2" creationId="{3DF753C2-F4CF-C552-7B23-6D1C3C7538DE}"/>
          </ac:picMkLst>
        </pc:picChg>
      </pc:sldChg>
    </pc:docChg>
  </pc:docChgLst>
  <pc:docChgLst>
    <pc:chgData name="USEB - Marcos Santiago" userId="402d3e47-ea70-4229-8ef2-733d435d6ac6" providerId="ADAL" clId="{B6D14E1F-AA92-A140-A861-E0B91E1674EF}"/>
    <pc:docChg chg="addSld delSld modSld">
      <pc:chgData name="USEB - Marcos Santiago" userId="402d3e47-ea70-4229-8ef2-733d435d6ac6" providerId="ADAL" clId="{B6D14E1F-AA92-A140-A861-E0B91E1674EF}" dt="2025-02-07T11:07:05.349" v="4" actId="2696"/>
      <pc:docMkLst>
        <pc:docMk/>
      </pc:docMkLst>
      <pc:sldChg chg="del">
        <pc:chgData name="USEB - Marcos Santiago" userId="402d3e47-ea70-4229-8ef2-733d435d6ac6" providerId="ADAL" clId="{B6D14E1F-AA92-A140-A861-E0B91E1674EF}" dt="2025-02-07T11:07:05.349" v="4" actId="2696"/>
        <pc:sldMkLst>
          <pc:docMk/>
          <pc:sldMk cId="0" sldId="256"/>
        </pc:sldMkLst>
      </pc:sldChg>
      <pc:sldChg chg="addSp modSp new mod">
        <pc:chgData name="USEB - Marcos Santiago" userId="402d3e47-ea70-4229-8ef2-733d435d6ac6" providerId="ADAL" clId="{B6D14E1F-AA92-A140-A861-E0B91E1674EF}" dt="2025-02-07T11:07:02.798" v="3" actId="14100"/>
        <pc:sldMkLst>
          <pc:docMk/>
          <pc:sldMk cId="1023408598" sldId="268"/>
        </pc:sldMkLst>
        <pc:picChg chg="add mod">
          <ac:chgData name="USEB - Marcos Santiago" userId="402d3e47-ea70-4229-8ef2-733d435d6ac6" providerId="ADAL" clId="{B6D14E1F-AA92-A140-A861-E0B91E1674EF}" dt="2025-02-07T11:07:02.798" v="3" actId="14100"/>
          <ac:picMkLst>
            <pc:docMk/>
            <pc:sldMk cId="1023408598" sldId="268"/>
            <ac:picMk id="4" creationId="{462C9523-62BD-5509-880F-1CB8EC759E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86C01-46C2-739F-5DE3-50106E6D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B14EA4-17D5-74AF-016F-78A58CDB7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2C9523-62BD-5509-880F-1CB8EC75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883950" y="2304763"/>
            <a:ext cx="104241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SUCESSO MISSIONÁRIO DA IGREJA ESTÁ EM TREINAR AS </a:t>
            </a:r>
            <a:r>
              <a:rPr lang="pt-BR" sz="4000" b="1" dirty="0">
                <a:solidFill>
                  <a:schemeClr val="lt1"/>
                </a:solidFill>
                <a:highlight>
                  <a:srgbClr val="F9A037"/>
                </a:highlight>
                <a:latin typeface="Arial"/>
                <a:ea typeface="Arial"/>
                <a:cs typeface="Arial"/>
                <a:sym typeface="Arial"/>
              </a:rPr>
              <a:t>NOVAS GERAÇÕES </a:t>
            </a:r>
            <a:r>
              <a:rPr lang="pt-BR" sz="4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PARA FAZEREM NOVOS DISCÍPULOS!</a:t>
            </a:r>
            <a:endParaRPr dirty="0"/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DCD5AEEF-A306-F098-7F81-F37B5673BA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00400" y="1511900"/>
            <a:ext cx="109821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ERROS SOBRE A ATUAÇÃO MISSIONÁRIA, EM MEIO ÀS CRISES HUMANAS:</a:t>
            </a:r>
            <a:endParaRPr>
              <a:solidFill>
                <a:srgbClr val="012250"/>
              </a:solidFill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643750" y="2721725"/>
            <a:ext cx="111540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</a:rPr>
              <a:t>COLOCAR</a:t>
            </a: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  <a:latin typeface="Arial"/>
                <a:ea typeface="Arial"/>
                <a:cs typeface="Arial"/>
                <a:sym typeface="Arial"/>
              </a:rPr>
              <a:t> AS FORÇAS DA IGREJA APENAS NO ASSISTENCIAL</a:t>
            </a:r>
            <a:r>
              <a:rPr lang="pt-BR" sz="2000" b="1" dirty="0">
                <a:solidFill>
                  <a:schemeClr val="dk1"/>
                </a:solidFill>
                <a:highlight>
                  <a:srgbClr val="F9A037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highlight>
                <a:srgbClr val="F9A037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</a:rPr>
              <a:t>I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sso é agir por emoção. Ou seja, é imaturidade.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</a:rPr>
              <a:t>COLOCAR</a:t>
            </a: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  <a:latin typeface="Arial"/>
                <a:ea typeface="Arial"/>
                <a:cs typeface="Arial"/>
                <a:sym typeface="Arial"/>
              </a:rPr>
              <a:t> A FORÇA FINANCEIRA EM CONSTRUÇÕES E REFORMAS </a:t>
            </a:r>
            <a:endParaRPr sz="2000" b="1" dirty="0">
              <a:solidFill>
                <a:schemeClr val="lt1"/>
              </a:solidFill>
              <a:highlight>
                <a:srgbClr val="F9A0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</a:rPr>
              <a:t>É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miopia missionária.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*Quanto de dinheiro sua igreja investe em missão?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</a:rPr>
              <a:t>COLOCAR </a:t>
            </a:r>
            <a:r>
              <a:rPr lang="pt-BR" sz="2000" b="1" dirty="0">
                <a:solidFill>
                  <a:schemeClr val="lt1"/>
                </a:solidFill>
                <a:highlight>
                  <a:srgbClr val="F9A037"/>
                </a:highlight>
                <a:latin typeface="Arial"/>
                <a:ea typeface="Arial"/>
                <a:cs typeface="Arial"/>
                <a:sym typeface="Arial"/>
              </a:rPr>
              <a:t>A FORÇA DA IGREJA NO PRESENCIAL</a:t>
            </a:r>
            <a:endParaRPr sz="2000" b="1" dirty="0">
              <a:solidFill>
                <a:schemeClr val="lt1"/>
              </a:solidFill>
              <a:highlight>
                <a:srgbClr val="F9A037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</a:rPr>
              <a:t>É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falar muito, enquanto poucos ouvem. Pense na quantidade de gente na </a:t>
            </a:r>
            <a:r>
              <a:rPr lang="pt-BR" sz="2000" b="1" dirty="0">
                <a:solidFill>
                  <a:srgbClr val="980000"/>
                </a:solidFill>
              </a:rPr>
              <a:t>internet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diariamente. </a:t>
            </a:r>
            <a:r>
              <a:rPr lang="pt-BR" sz="2000" dirty="0">
                <a:solidFill>
                  <a:schemeClr val="dk1"/>
                </a:solidFill>
              </a:rPr>
              <a:t>C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omece a pregar o evangelho pelas redes sociais</a:t>
            </a:r>
            <a:r>
              <a:rPr lang="pt-BR" sz="2000" dirty="0">
                <a:solidFill>
                  <a:schemeClr val="dk1"/>
                </a:solidFill>
              </a:rPr>
              <a:t> e, PRONTO,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mundo </a:t>
            </a:r>
            <a:r>
              <a:rPr lang="pt-BR" sz="2000" dirty="0">
                <a:solidFill>
                  <a:schemeClr val="dk1"/>
                </a:solidFill>
              </a:rPr>
              <a:t>inteiro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começou a ouvir você.</a:t>
            </a:r>
            <a:endParaRPr dirty="0"/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717DA7E1-B275-9419-ACD2-DD34A6D53F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1326925" y="2887500"/>
            <a:ext cx="97353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 estar sempre prontos para entrar imediatamente em ação, em obediência às ordens do Mestre.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 quer que vejamos o trabalho por fazer, devemos lançar-nos a ele e executá-lo, olhando constantemente para JESUS...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cada membro fosse um missionário vivo, o evangelho seria rapidamente proclamado em todos os países, a todos os povos, nações e línguas.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Testemunhos Seletos, v.3, p. 299</a:t>
            </a:r>
            <a:endParaRPr sz="1700"/>
          </a:p>
        </p:txBody>
      </p:sp>
      <p:sp>
        <p:nvSpPr>
          <p:cNvPr id="163" name="Google Shape;163;p12"/>
          <p:cNvSpPr/>
          <p:nvPr/>
        </p:nvSpPr>
        <p:spPr>
          <a:xfrm>
            <a:off x="833099" y="1637150"/>
            <a:ext cx="105258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OS MEMBROS DA IGREJA...</a:t>
            </a:r>
            <a:endParaRPr sz="3000" dirty="0">
              <a:solidFill>
                <a:srgbClr val="012250"/>
              </a:solidFill>
            </a:endParaRPr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3DF753C2-F4CF-C552-7B23-6D1C3C7538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504551" y="1585350"/>
            <a:ext cx="56310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strike="noStrike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O TEMPO É CURTO</a:t>
            </a:r>
            <a:endParaRPr sz="2800" b="1" i="1">
              <a:solidFill>
                <a:srgbClr val="0122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04550" y="2611300"/>
            <a:ext cx="7443900" cy="3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toda parte há necessidade de obreiros para Cristo. </a:t>
            </a:r>
            <a:endParaRPr sz="15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Deveria haver cem trabalhadores diligentes e fiéis nos campos missionários nacionais e estrangeiros onde agora há só um.</a:t>
            </a:r>
            <a:b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caminhos e atalhos ainda não foram trabalhados.</a:t>
            </a:r>
            <a:b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Urgentes incentivos devem ser apresentados aos que deviam estar agora empenhado em trabalho missionário para o Mestre.</a:t>
            </a:r>
            <a:b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9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EGW, Fundamentos da Educação Cristã, p. 488.</a:t>
            </a:r>
            <a:endParaRPr sz="29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46720" r="17940"/>
          <a:stretch/>
        </p:blipFill>
        <p:spPr>
          <a:xfrm>
            <a:off x="8554914" y="-573"/>
            <a:ext cx="3637085" cy="685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1;p3">
            <a:extLst>
              <a:ext uri="{FF2B5EF4-FFF2-40B4-BE49-F238E27FC236}">
                <a16:creationId xmlns:a16="http://schemas.microsoft.com/office/drawing/2014/main" id="{CCAB4E07-4114-3E7B-1FB2-61FCE94A91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701523" y="2921500"/>
            <a:ext cx="91110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pt-BR" sz="65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MISSIONÁRIO PRECISA TER </a:t>
            </a:r>
            <a:r>
              <a:rPr lang="pt-BR" sz="6500" b="1" dirty="0">
                <a:solidFill>
                  <a:srgbClr val="FAA02E"/>
                </a:solidFill>
                <a:latin typeface="Arial"/>
                <a:ea typeface="Arial"/>
                <a:cs typeface="Arial"/>
                <a:sym typeface="Arial"/>
              </a:rPr>
              <a:t>VISÃO PROFÉTICA!</a:t>
            </a:r>
            <a:endParaRPr sz="6500" dirty="0">
              <a:solidFill>
                <a:srgbClr val="FAA02E"/>
              </a:solidFill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1326925" y="3227300"/>
            <a:ext cx="9696000" cy="30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todos esses ajuntamentos devem estar presentes homens a quem Deus possa usar.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 ser espalhados, como folhas do outono, entre o povo, folhetos que contenham a luz da presente verdade.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muitos que assistem a estas reuniões, estes folhetos serão como as folhas da árvore da vida, que servem para cura das nações.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EGW, Evangelismo, p.36</a:t>
            </a:r>
            <a:endParaRPr sz="1700"/>
          </a:p>
        </p:txBody>
      </p:sp>
      <p:sp>
        <p:nvSpPr>
          <p:cNvPr id="107" name="Google Shape;107;p4"/>
          <p:cNvSpPr/>
          <p:nvPr/>
        </p:nvSpPr>
        <p:spPr>
          <a:xfrm>
            <a:off x="657298" y="1635375"/>
            <a:ext cx="108774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PRECISA ANALISAR OS EVENTOS PROMOVIDOS </a:t>
            </a:r>
            <a:r>
              <a:rPr lang="pt-BR" sz="2800" b="1" dirty="0">
                <a:solidFill>
                  <a:srgbClr val="012250"/>
                </a:solidFill>
              </a:rPr>
              <a:t>NA REGIÃO </a:t>
            </a: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E CRIAR FORMAS DE SE MISTURAR COM AS PESSOAS, PARA SALV</a:t>
            </a:r>
            <a:r>
              <a:rPr lang="pt-BR" sz="2800" b="1" dirty="0">
                <a:solidFill>
                  <a:srgbClr val="012250"/>
                </a:solidFill>
              </a:rPr>
              <a:t>Á-LAS</a:t>
            </a: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solidFill>
                <a:srgbClr val="012250"/>
              </a:solidFill>
            </a:endParaRPr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AF2DB0A8-04D7-C044-87B6-08F8050A2B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439500" y="1419534"/>
            <a:ext cx="10951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PRECISA OBSERVAR AS AÇÕES DOS ÍMPIOS E DETECTAR A NECESSIDADES A SEREM SUPRIDAS.</a:t>
            </a:r>
            <a:endParaRPr dirty="0">
              <a:solidFill>
                <a:srgbClr val="012250"/>
              </a:solidFill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353200" y="2716825"/>
            <a:ext cx="96696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Muitas vezes jesus encontrava pessoas que haviam caído no poder de Satanás e que não tinham forças para romper os laços.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essas criaturas, desanimadas, doentes, tentadas, caídas, costumava dirigir palavras da mais terna piedade, palavras adequadas e que podiam ser compreendidas.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encontrava pessoas empenhadas numa luta renhida com o adversário das almas, Ele as animava a perseverar, assegurando-lhes que haviam de triunfar, pois anjos de Deus se achavam a seu lado e lhes dariam a vitória.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EGW, Ciência do Bom Viver, p. 26</a:t>
            </a:r>
            <a:endParaRPr sz="21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183CA65A-A8BC-1B0B-A151-352A5769ED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498225" y="1728417"/>
            <a:ext cx="1074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DEVE UNIR-SE AOS JUSTOS E AMPLIAR AS FRONTEIRAS DO REINO DE DEUS!</a:t>
            </a:r>
            <a:endParaRPr dirty="0">
              <a:solidFill>
                <a:srgbClr val="012250"/>
              </a:solidFill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379475" y="3476300"/>
            <a:ext cx="8986500" cy="2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pessoa que trabalhe em harmonia com o conselho de Deus e em unidade com seus irmãos, será mais eficiente para realizar o bem, do que dez que não compreendam a necessidade de confiar em Deus e de agir em harmonia com o plano geral da obra. 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and Herald, 29 de maio de 1888.</a:t>
            </a:r>
            <a:endParaRPr sz="2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41542D94-D266-0D8C-35BB-98B8AC247D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1326925" y="3478300"/>
            <a:ext cx="94461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igreja é a propriedade de Deus, e Deus constantemente dela </a:t>
            </a:r>
            <a:r>
              <a:rPr lang="pt-BR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pt-BR" sz="23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lembra ao estar ela no mundo sujeita às tentações de Satanás.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Cristo nunca se esquece dos dias de sua humilhação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Passadas as cenas de sua humilhação Jesus nada perdeu de sua humanidade.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EGW, NLC, p.292</a:t>
            </a:r>
            <a:endParaRPr sz="23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893375" y="1712650"/>
            <a:ext cx="10326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NÃO SABEMOS O QUE SERÁ O MUNDO DE AMANHÃ, MAS SABEMOS O QUE A IGREJA NUNCA DEIXOU DE SER PARA ESTE MUNDO</a:t>
            </a:r>
            <a:r>
              <a:rPr lang="pt-BR" sz="2800" b="1" dirty="0">
                <a:solidFill>
                  <a:srgbClr val="012250"/>
                </a:solidFill>
              </a:rPr>
              <a:t>: LUZ!</a:t>
            </a:r>
            <a:endParaRPr dirty="0">
              <a:solidFill>
                <a:srgbClr val="012250"/>
              </a:solidFill>
            </a:endParaRPr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16D755AE-FF30-1DD2-48F7-088A4FB22E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669899" y="1714125"/>
            <a:ext cx="108522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O MUNDO PRECISA DE UMA IGREJA DE MISSÃO INTEGRAL! </a:t>
            </a:r>
            <a:endParaRPr b="1" dirty="0">
              <a:solidFill>
                <a:srgbClr val="012250"/>
              </a:solidFill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748850" y="3080700"/>
            <a:ext cx="10720500" cy="30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CRIEM 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Instituições e Centros de Influência que exaltem a Cristo;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ESPIRITUAL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ABRAM 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Casas de </a:t>
            </a:r>
            <a:r>
              <a:rPr lang="pt-BR" sz="2000">
                <a:solidFill>
                  <a:schemeClr val="dk1"/>
                </a:solidFill>
              </a:rPr>
              <a:t>C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ulto, </a:t>
            </a:r>
            <a:r>
              <a:rPr lang="pt-BR" sz="2000">
                <a:solidFill>
                  <a:schemeClr val="dk1"/>
                </a:solidFill>
              </a:rPr>
              <a:t>ORGANIZEM 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homens e mulheres para o ensino da Bíblia;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ABRAM 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Colégios e Universidades que sirvam como Igrejas na forma de escolas;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ASSISTÊNCIA SOCIAL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Através da </a:t>
            </a: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ADRA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ASA</a:t>
            </a:r>
            <a:r>
              <a:rPr lang="pt-BR" sz="2000">
                <a:solidFill>
                  <a:schemeClr val="dk1"/>
                </a:solidFill>
              </a:rPr>
              <a:t>, aliviem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dores </a:t>
            </a:r>
            <a:r>
              <a:rPr lang="pt-BR" sz="2000">
                <a:solidFill>
                  <a:schemeClr val="dk1"/>
                </a:solidFill>
              </a:rPr>
              <a:t>e promovam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dignidade através da Bíblia.</a:t>
            </a:r>
            <a:endParaRPr/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325CE95E-B5C2-C6D9-7E67-14BC36F0B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786724" y="1462700"/>
            <a:ext cx="95133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rgbClr val="012250"/>
                </a:solidFill>
                <a:latin typeface="Arial"/>
                <a:ea typeface="Arial"/>
                <a:cs typeface="Arial"/>
                <a:sym typeface="Arial"/>
              </a:rPr>
              <a:t>NA REALIDADE, QUAL IGREJA TEMOS?</a:t>
            </a:r>
            <a:endParaRPr dirty="0">
              <a:solidFill>
                <a:srgbClr val="012250"/>
              </a:solidFill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786724" y="2612150"/>
            <a:ext cx="109455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é a fidelidade nos dízimos e ofertas?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está a frequência aos cultos?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Quantos estudos bíblicos temos?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Quantos adolescentes e jovens temos?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Quantas pessoas as Unidades de Ação visitaram na última semana?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Quantos batismos tivemos nos últimos 3 meses?</a:t>
            </a:r>
            <a:endParaRPr/>
          </a:p>
          <a:p>
            <a:pPr marL="457200" marR="0" lvl="0" indent="-457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Quantas crianças e adolescentes estão na Escola Adventista?</a:t>
            </a:r>
            <a:endParaRPr/>
          </a:p>
        </p:txBody>
      </p:sp>
      <p:pic>
        <p:nvPicPr>
          <p:cNvPr id="2" name="Google Shape;101;p3">
            <a:extLst>
              <a:ext uri="{FF2B5EF4-FFF2-40B4-BE49-F238E27FC236}">
                <a16:creationId xmlns:a16="http://schemas.microsoft.com/office/drawing/2014/main" id="{B1EB51CE-C606-3B03-FC35-16164B0247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8592" r="83337"/>
          <a:stretch/>
        </p:blipFill>
        <p:spPr>
          <a:xfrm rot="5400000">
            <a:off x="386342" y="-242680"/>
            <a:ext cx="1441196" cy="250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Macintosh PowerPoint</Application>
  <PresentationFormat>Widescreen</PresentationFormat>
  <Paragraphs>76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Calibri</vt:lpstr>
      <vt:lpstr>Arial</vt:lpstr>
      <vt:lpstr>Tema do Office</vt:lpstr>
      <vt:lpstr>Apresentação do PowerPoint</vt:lpstr>
      <vt:lpstr>O TEMPO É CURTO</vt:lpstr>
      <vt:lpstr>O MISSIONÁRIO PRECISA TER VISÃO PROFÉTICA!</vt:lpstr>
      <vt:lpstr>Apresentação do PowerPoint</vt:lpstr>
      <vt:lpstr>Apresentação do PowerPoint</vt:lpstr>
      <vt:lpstr>Apresentação do PowerPoint</vt:lpstr>
      <vt:lpstr>Apresentação do PowerPoint</vt:lpstr>
      <vt:lpstr>O MUNDO PRECISA DE UMA IGREJA DE MISSÃO INTEGRAL! </vt:lpstr>
      <vt:lpstr>NA REALIDADE, QUAL IGREJA TEMOS?</vt:lpstr>
      <vt:lpstr>O SUCESSO MISSIONÁRIO DA IGREJA ESTÁ EM TREINAR AS NOVAS GERAÇÕES PARA FAZEREM NOVOS DISCÍPULOS!</vt:lpstr>
      <vt:lpstr>ERROS SOBRE A ATUAÇÃO MISSIONÁRIA, EM MEIO ÀS CRISES HUMANAS: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Marcos Santiago</cp:lastModifiedBy>
  <cp:revision>1</cp:revision>
  <dcterms:created xsi:type="dcterms:W3CDTF">2020-06-02T10:36:46Z</dcterms:created>
  <dcterms:modified xsi:type="dcterms:W3CDTF">2025-02-07T11:07:07Z</dcterms:modified>
</cp:coreProperties>
</file>